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66" r:id="rId5"/>
    <p:sldId id="267" r:id="rId6"/>
    <p:sldId id="261" r:id="rId7"/>
    <p:sldId id="262" r:id="rId8"/>
    <p:sldId id="263" r:id="rId9"/>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D9F"/>
    <a:srgbClr val="FFAB15"/>
    <a:srgbClr val="D3C6AD"/>
    <a:srgbClr val="B9A67F"/>
    <a:srgbClr val="6B795D"/>
    <a:srgbClr val="D2D8CC"/>
    <a:srgbClr val="9A3D2A"/>
    <a:srgbClr val="7B3561"/>
    <a:srgbClr val="C93E6F"/>
    <a:srgbClr val="F6F6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4D4355-6651-456D-8A31-AC287ECBD352}" type="doc">
      <dgm:prSet loTypeId="urn:microsoft.com/office/officeart/2008/layout/PictureStrips" loCatId="picture" qsTypeId="urn:microsoft.com/office/officeart/2005/8/quickstyle/3d1" qsCatId="3D" csTypeId="urn:microsoft.com/office/officeart/2005/8/colors/accent1_2" csCatId="accent1" phldr="1"/>
      <dgm:spPr/>
      <dgm:t>
        <a:bodyPr/>
        <a:lstStyle/>
        <a:p>
          <a:endParaRPr lang="es-ES"/>
        </a:p>
      </dgm:t>
    </dgm:pt>
    <dgm:pt modelId="{A03497E3-4762-42C7-83DC-9B531A5A0BEE}">
      <dgm:prSet custT="1"/>
      <dgm:spPr>
        <a:solidFill>
          <a:schemeClr val="accent1">
            <a:lumMod val="40000"/>
            <a:lumOff val="60000"/>
          </a:schemeClr>
        </a:solidFill>
        <a:ln w="28575">
          <a:solidFill>
            <a:schemeClr val="accent1">
              <a:lumMod val="50000"/>
            </a:schemeClr>
          </a:solidFill>
        </a:ln>
      </dgm:spPr>
      <dgm:t>
        <a:bodyPr/>
        <a:lstStyle/>
        <a:p>
          <a:r>
            <a:rPr lang="es-ES" sz="1800" b="1" i="1" dirty="0">
              <a:solidFill>
                <a:srgbClr val="692B18"/>
              </a:solidFill>
            </a:rPr>
            <a:t>Inicialmente</a:t>
          </a:r>
          <a:r>
            <a:rPr lang="es-ES" sz="1800" b="1" dirty="0"/>
            <a:t>, </a:t>
          </a:r>
          <a:r>
            <a:rPr lang="pt-BR" sz="1800" b="1" dirty="0"/>
            <a:t>com indivíduos: Noé, Abraão, Isaac e Jacó.</a:t>
          </a:r>
          <a:endParaRPr lang="es-ES" sz="1800" dirty="0"/>
        </a:p>
      </dgm:t>
    </dgm:pt>
    <dgm:pt modelId="{2E62F8AC-FBF8-483A-991B-C376502CC0C0}" type="parTrans" cxnId="{DB973C6F-156D-4B60-A220-368B9ECE7590}">
      <dgm:prSet/>
      <dgm:spPr/>
      <dgm:t>
        <a:bodyPr/>
        <a:lstStyle/>
        <a:p>
          <a:endParaRPr lang="es-ES" sz="1800"/>
        </a:p>
      </dgm:t>
    </dgm:pt>
    <dgm:pt modelId="{88963D46-0EC5-4A96-95EF-13F7947FD7DB}" type="sibTrans" cxnId="{DB973C6F-156D-4B60-A220-368B9ECE7590}">
      <dgm:prSet/>
      <dgm:spPr/>
      <dgm:t>
        <a:bodyPr/>
        <a:lstStyle/>
        <a:p>
          <a:endParaRPr lang="es-ES" sz="1800"/>
        </a:p>
      </dgm:t>
    </dgm:pt>
    <dgm:pt modelId="{4B1EE947-10E6-46D2-8CEA-FDC7A1BC7E4F}">
      <dgm:prSet custT="1"/>
      <dgm:spPr>
        <a:solidFill>
          <a:srgbClr val="9FE6FF"/>
        </a:solidFill>
        <a:ln w="28575">
          <a:solidFill>
            <a:srgbClr val="005674"/>
          </a:solidFill>
        </a:ln>
      </dgm:spPr>
      <dgm:t>
        <a:bodyPr/>
        <a:lstStyle/>
        <a:p>
          <a:r>
            <a:rPr lang="es-ES" sz="1800" b="1" i="1" dirty="0">
              <a:solidFill>
                <a:srgbClr val="005674"/>
              </a:solidFill>
            </a:rPr>
            <a:t>Posteriormente</a:t>
          </a:r>
          <a:r>
            <a:rPr lang="es-ES" sz="1800" b="1" dirty="0"/>
            <a:t>, </a:t>
          </a:r>
          <a:r>
            <a:rPr lang="pt-BR" sz="1800" b="1" dirty="0"/>
            <a:t>com o povo de Israel</a:t>
          </a:r>
          <a:r>
            <a:rPr lang="es-ES" sz="1800" b="1" dirty="0"/>
            <a:t>.</a:t>
          </a:r>
          <a:endParaRPr lang="es-ES" sz="1800" dirty="0"/>
        </a:p>
      </dgm:t>
    </dgm:pt>
    <dgm:pt modelId="{54F0B92D-25B2-4CA3-B100-E00189457A31}" type="parTrans" cxnId="{9980C45D-84DE-4A0A-99F3-1F12241C01B5}">
      <dgm:prSet/>
      <dgm:spPr/>
      <dgm:t>
        <a:bodyPr/>
        <a:lstStyle/>
        <a:p>
          <a:endParaRPr lang="es-ES" sz="1800"/>
        </a:p>
      </dgm:t>
    </dgm:pt>
    <dgm:pt modelId="{32E3B7D3-DBA8-440E-BF54-0CEE7D33F8D9}" type="sibTrans" cxnId="{9980C45D-84DE-4A0A-99F3-1F12241C01B5}">
      <dgm:prSet/>
      <dgm:spPr/>
      <dgm:t>
        <a:bodyPr/>
        <a:lstStyle/>
        <a:p>
          <a:endParaRPr lang="es-ES" sz="1800"/>
        </a:p>
      </dgm:t>
    </dgm:pt>
    <dgm:pt modelId="{B4372387-7E6B-4444-B223-0DB9ADECC7BB}">
      <dgm:prSet custT="1"/>
      <dgm:spPr>
        <a:solidFill>
          <a:srgbClr val="D0EBB3"/>
        </a:solidFill>
        <a:ln w="28575">
          <a:solidFill>
            <a:srgbClr val="375517"/>
          </a:solidFill>
        </a:ln>
      </dgm:spPr>
      <dgm:t>
        <a:bodyPr/>
        <a:lstStyle/>
        <a:p>
          <a:r>
            <a:rPr lang="pt-BR" sz="1800" b="1" i="1" noProof="0" dirty="0">
              <a:solidFill>
                <a:srgbClr val="375517"/>
              </a:solidFill>
            </a:rPr>
            <a:t>Finalmente</a:t>
          </a:r>
          <a:r>
            <a:rPr lang="pt-BR" sz="1800" b="1" noProof="0" dirty="0"/>
            <a:t>, com todos os povos.</a:t>
          </a:r>
          <a:endParaRPr lang="pt-BR" sz="1800" noProof="0" dirty="0"/>
        </a:p>
      </dgm:t>
    </dgm:pt>
    <dgm:pt modelId="{ADFD91E6-7B74-4A3A-9F7B-9BEF4E801F53}" type="parTrans" cxnId="{9377F700-E3FB-48F4-B332-9C84B1F6CA7D}">
      <dgm:prSet/>
      <dgm:spPr/>
      <dgm:t>
        <a:bodyPr/>
        <a:lstStyle/>
        <a:p>
          <a:endParaRPr lang="es-ES" sz="1800"/>
        </a:p>
      </dgm:t>
    </dgm:pt>
    <dgm:pt modelId="{8BC784A0-DA71-42CE-B1DC-5667FF3B97A8}" type="sibTrans" cxnId="{9377F700-E3FB-48F4-B332-9C84B1F6CA7D}">
      <dgm:prSet/>
      <dgm:spPr/>
      <dgm:t>
        <a:bodyPr/>
        <a:lstStyle/>
        <a:p>
          <a:endParaRPr lang="es-ES" sz="1800"/>
        </a:p>
      </dgm:t>
    </dgm:pt>
    <dgm:pt modelId="{3FA292E1-6EBF-462A-9028-A603D179C97D}" type="pres">
      <dgm:prSet presAssocID="{9C4D4355-6651-456D-8A31-AC287ECBD352}" presName="Name0" presStyleCnt="0">
        <dgm:presLayoutVars>
          <dgm:dir/>
          <dgm:resizeHandles val="exact"/>
        </dgm:presLayoutVars>
      </dgm:prSet>
      <dgm:spPr/>
    </dgm:pt>
    <dgm:pt modelId="{52376F02-218F-4A6E-96E7-C34CE8B9B5CB}" type="pres">
      <dgm:prSet presAssocID="{A03497E3-4762-42C7-83DC-9B531A5A0BEE}" presName="composite" presStyleCnt="0"/>
      <dgm:spPr/>
    </dgm:pt>
    <dgm:pt modelId="{FE1ACEE3-C830-4584-AAE2-338BCE455F97}" type="pres">
      <dgm:prSet presAssocID="{A03497E3-4762-42C7-83DC-9B531A5A0BEE}" presName="rect1" presStyleLbl="trAlignAcc1" presStyleIdx="0" presStyleCnt="3" custScaleY="120006">
        <dgm:presLayoutVars>
          <dgm:bulletEnabled val="1"/>
        </dgm:presLayoutVars>
      </dgm:prSet>
      <dgm:spPr/>
    </dgm:pt>
    <dgm:pt modelId="{5603DD41-DC3A-4299-A25C-F5AF615AF050}" type="pres">
      <dgm:prSet presAssocID="{A03497E3-4762-42C7-83DC-9B531A5A0BEE}" presName="rect2" presStyleLbl="fgImgPlace1" presStyleIdx="0" presStyleCnt="3" custLinFactNeighborY="-7272"/>
      <dgm:spPr>
        <a:blipFill rotWithShape="1">
          <a:blip xmlns:r="http://schemas.openxmlformats.org/officeDocument/2006/relationships" r:embed="rId1" cstate="hqprint">
            <a:extLst>
              <a:ext uri="{28A0092B-C50C-407E-A947-70E740481C1C}">
                <a14:useLocalDpi xmlns:a14="http://schemas.microsoft.com/office/drawing/2010/main"/>
              </a:ext>
            </a:extLst>
          </a:blip>
          <a:srcRect/>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z="127000" contourW="44450" prstMaterial="matte">
          <a:bevelT w="63500" h="63500" prst="artDeco"/>
          <a:contourClr>
            <a:srgbClr val="FFFFFF"/>
          </a:contourClr>
        </a:sp3d>
      </dgm:spPr>
    </dgm:pt>
    <dgm:pt modelId="{4397166E-85A6-4679-B2F6-F930D4ACC23B}" type="pres">
      <dgm:prSet presAssocID="{88963D46-0EC5-4A96-95EF-13F7947FD7DB}" presName="sibTrans" presStyleCnt="0"/>
      <dgm:spPr/>
    </dgm:pt>
    <dgm:pt modelId="{FFAB8531-22FB-4FA5-8C0F-AE0629B7917A}" type="pres">
      <dgm:prSet presAssocID="{4B1EE947-10E6-46D2-8CEA-FDC7A1BC7E4F}" presName="composite" presStyleCnt="0"/>
      <dgm:spPr/>
    </dgm:pt>
    <dgm:pt modelId="{53E38B6F-D470-4774-AD6A-FC1CE5D191CF}" type="pres">
      <dgm:prSet presAssocID="{4B1EE947-10E6-46D2-8CEA-FDC7A1BC7E4F}" presName="rect1" presStyleLbl="trAlignAcc1" presStyleIdx="1" presStyleCnt="3" custScaleY="118509">
        <dgm:presLayoutVars>
          <dgm:bulletEnabled val="1"/>
        </dgm:presLayoutVars>
      </dgm:prSet>
      <dgm:spPr/>
    </dgm:pt>
    <dgm:pt modelId="{2D41F580-040A-4E0F-9333-2EA3B26524E8}" type="pres">
      <dgm:prSet presAssocID="{4B1EE947-10E6-46D2-8CEA-FDC7A1BC7E4F}" presName="rect2" presStyleLbl="fgImgPlace1" presStyleIdx="1" presStyleCnt="3" custLinFactNeighborY="-7281"/>
      <dgm:spPr>
        <a:blipFill rotWithShape="1">
          <a:blip xmlns:r="http://schemas.openxmlformats.org/officeDocument/2006/relationships" r:embed="rId2" cstate="hqprint">
            <a:extLst>
              <a:ext uri="{28A0092B-C50C-407E-A947-70E740481C1C}">
                <a14:useLocalDpi xmlns:a14="http://schemas.microsoft.com/office/drawing/2010/main"/>
              </a:ext>
            </a:extLst>
          </a:blip>
          <a:srcRect/>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z="127000" contourW="44450" prstMaterial="matte">
          <a:bevelT w="63500" h="63500" prst="artDeco"/>
          <a:contourClr>
            <a:srgbClr val="FFFFFF"/>
          </a:contourClr>
        </a:sp3d>
      </dgm:spPr>
    </dgm:pt>
    <dgm:pt modelId="{4FA00DF5-23B1-49CD-A946-12EBC9412FE5}" type="pres">
      <dgm:prSet presAssocID="{32E3B7D3-DBA8-440E-BF54-0CEE7D33F8D9}" presName="sibTrans" presStyleCnt="0"/>
      <dgm:spPr/>
    </dgm:pt>
    <dgm:pt modelId="{74F7874E-A0C2-4BF6-A418-F5FEC28FB5CC}" type="pres">
      <dgm:prSet presAssocID="{B4372387-7E6B-4444-B223-0DB9ADECC7BB}" presName="composite" presStyleCnt="0"/>
      <dgm:spPr/>
    </dgm:pt>
    <dgm:pt modelId="{3D8DA2BB-9281-476F-90B5-4BA8128DBD13}" type="pres">
      <dgm:prSet presAssocID="{B4372387-7E6B-4444-B223-0DB9ADECC7BB}" presName="rect1" presStyleLbl="trAlignAcc1" presStyleIdx="2" presStyleCnt="3" custScaleY="116143">
        <dgm:presLayoutVars>
          <dgm:bulletEnabled val="1"/>
        </dgm:presLayoutVars>
      </dgm:prSet>
      <dgm:spPr/>
    </dgm:pt>
    <dgm:pt modelId="{4C8AB3DB-FEEF-4215-8C7E-DAC26D12EB3A}" type="pres">
      <dgm:prSet presAssocID="{B4372387-7E6B-4444-B223-0DB9ADECC7BB}" presName="rect2" presStyleLbl="fgImgPlace1" presStyleIdx="2" presStyleCnt="3" custLinFactNeighborY="-7308"/>
      <dgm:spPr>
        <a:blipFill rotWithShape="1">
          <a:blip xmlns:r="http://schemas.openxmlformats.org/officeDocument/2006/relationships" r:embed="rId3" cstate="hqprint">
            <a:extLst>
              <a:ext uri="{28A0092B-C50C-407E-A947-70E740481C1C}">
                <a14:useLocalDpi xmlns:a14="http://schemas.microsoft.com/office/drawing/2010/main"/>
              </a:ext>
            </a:extLst>
          </a:blip>
          <a:srcRect/>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z="127000" contourW="44450" prstMaterial="matte">
          <a:bevelT w="63500" h="63500" prst="artDeco"/>
          <a:contourClr>
            <a:srgbClr val="FFFFFF"/>
          </a:contourClr>
        </a:sp3d>
      </dgm:spPr>
    </dgm:pt>
  </dgm:ptLst>
  <dgm:cxnLst>
    <dgm:cxn modelId="{9377F700-E3FB-48F4-B332-9C84B1F6CA7D}" srcId="{9C4D4355-6651-456D-8A31-AC287ECBD352}" destId="{B4372387-7E6B-4444-B223-0DB9ADECC7BB}" srcOrd="2" destOrd="0" parTransId="{ADFD91E6-7B74-4A3A-9F7B-9BEF4E801F53}" sibTransId="{8BC784A0-DA71-42CE-B1DC-5667FF3B97A8}"/>
    <dgm:cxn modelId="{1A7A0524-FC29-4260-9725-C9FB80D4230E}" type="presOf" srcId="{9C4D4355-6651-456D-8A31-AC287ECBD352}" destId="{3FA292E1-6EBF-462A-9028-A603D179C97D}" srcOrd="0" destOrd="0" presId="urn:microsoft.com/office/officeart/2008/layout/PictureStrips"/>
    <dgm:cxn modelId="{0E1F805B-7D78-4DFE-A337-CA0A477F8A19}" type="presOf" srcId="{A03497E3-4762-42C7-83DC-9B531A5A0BEE}" destId="{FE1ACEE3-C830-4584-AAE2-338BCE455F97}" srcOrd="0" destOrd="0" presId="urn:microsoft.com/office/officeart/2008/layout/PictureStrips"/>
    <dgm:cxn modelId="{9980C45D-84DE-4A0A-99F3-1F12241C01B5}" srcId="{9C4D4355-6651-456D-8A31-AC287ECBD352}" destId="{4B1EE947-10E6-46D2-8CEA-FDC7A1BC7E4F}" srcOrd="1" destOrd="0" parTransId="{54F0B92D-25B2-4CA3-B100-E00189457A31}" sibTransId="{32E3B7D3-DBA8-440E-BF54-0CEE7D33F8D9}"/>
    <dgm:cxn modelId="{F845BD48-A364-4FFA-BDC3-35946393F401}" type="presOf" srcId="{4B1EE947-10E6-46D2-8CEA-FDC7A1BC7E4F}" destId="{53E38B6F-D470-4774-AD6A-FC1CE5D191CF}" srcOrd="0" destOrd="0" presId="urn:microsoft.com/office/officeart/2008/layout/PictureStrips"/>
    <dgm:cxn modelId="{DB973C6F-156D-4B60-A220-368B9ECE7590}" srcId="{9C4D4355-6651-456D-8A31-AC287ECBD352}" destId="{A03497E3-4762-42C7-83DC-9B531A5A0BEE}" srcOrd="0" destOrd="0" parTransId="{2E62F8AC-FBF8-483A-991B-C376502CC0C0}" sibTransId="{88963D46-0EC5-4A96-95EF-13F7947FD7DB}"/>
    <dgm:cxn modelId="{9F18B551-400C-4BE6-B905-B147E9731B9C}" type="presOf" srcId="{B4372387-7E6B-4444-B223-0DB9ADECC7BB}" destId="{3D8DA2BB-9281-476F-90B5-4BA8128DBD13}" srcOrd="0" destOrd="0" presId="urn:microsoft.com/office/officeart/2008/layout/PictureStrips"/>
    <dgm:cxn modelId="{418198C4-7B96-4FF8-91E2-57A0C2E0A287}" type="presParOf" srcId="{3FA292E1-6EBF-462A-9028-A603D179C97D}" destId="{52376F02-218F-4A6E-96E7-C34CE8B9B5CB}" srcOrd="0" destOrd="0" presId="urn:microsoft.com/office/officeart/2008/layout/PictureStrips"/>
    <dgm:cxn modelId="{78823120-2411-4291-9C0E-CC2F9CD4E782}" type="presParOf" srcId="{52376F02-218F-4A6E-96E7-C34CE8B9B5CB}" destId="{FE1ACEE3-C830-4584-AAE2-338BCE455F97}" srcOrd="0" destOrd="0" presId="urn:microsoft.com/office/officeart/2008/layout/PictureStrips"/>
    <dgm:cxn modelId="{6627BBAA-268A-4704-9102-27294187728A}" type="presParOf" srcId="{52376F02-218F-4A6E-96E7-C34CE8B9B5CB}" destId="{5603DD41-DC3A-4299-A25C-F5AF615AF050}" srcOrd="1" destOrd="0" presId="urn:microsoft.com/office/officeart/2008/layout/PictureStrips"/>
    <dgm:cxn modelId="{FBC9548D-F354-4341-BB23-24D93A89D7D4}" type="presParOf" srcId="{3FA292E1-6EBF-462A-9028-A603D179C97D}" destId="{4397166E-85A6-4679-B2F6-F930D4ACC23B}" srcOrd="1" destOrd="0" presId="urn:microsoft.com/office/officeart/2008/layout/PictureStrips"/>
    <dgm:cxn modelId="{8C5F6116-D153-4520-A82F-78EB5492E990}" type="presParOf" srcId="{3FA292E1-6EBF-462A-9028-A603D179C97D}" destId="{FFAB8531-22FB-4FA5-8C0F-AE0629B7917A}" srcOrd="2" destOrd="0" presId="urn:microsoft.com/office/officeart/2008/layout/PictureStrips"/>
    <dgm:cxn modelId="{1773BA69-3C0E-4DA7-BCED-EE3BC7BB8025}" type="presParOf" srcId="{FFAB8531-22FB-4FA5-8C0F-AE0629B7917A}" destId="{53E38B6F-D470-4774-AD6A-FC1CE5D191CF}" srcOrd="0" destOrd="0" presId="urn:microsoft.com/office/officeart/2008/layout/PictureStrips"/>
    <dgm:cxn modelId="{A82E3C91-0E11-45C3-8FD4-D922DB41941C}" type="presParOf" srcId="{FFAB8531-22FB-4FA5-8C0F-AE0629B7917A}" destId="{2D41F580-040A-4E0F-9333-2EA3B26524E8}" srcOrd="1" destOrd="0" presId="urn:microsoft.com/office/officeart/2008/layout/PictureStrips"/>
    <dgm:cxn modelId="{F4AF0730-BBBD-4EB2-9495-B75E41F351BF}" type="presParOf" srcId="{3FA292E1-6EBF-462A-9028-A603D179C97D}" destId="{4FA00DF5-23B1-49CD-A946-12EBC9412FE5}" srcOrd="3" destOrd="0" presId="urn:microsoft.com/office/officeart/2008/layout/PictureStrips"/>
    <dgm:cxn modelId="{A528A3DF-8A41-41DE-A82A-9A192CA5C621}" type="presParOf" srcId="{3FA292E1-6EBF-462A-9028-A603D179C97D}" destId="{74F7874E-A0C2-4BF6-A418-F5FEC28FB5CC}" srcOrd="4" destOrd="0" presId="urn:microsoft.com/office/officeart/2008/layout/PictureStrips"/>
    <dgm:cxn modelId="{40F06BB6-989B-4131-BF34-FFE0F7A09E40}" type="presParOf" srcId="{74F7874E-A0C2-4BF6-A418-F5FEC28FB5CC}" destId="{3D8DA2BB-9281-476F-90B5-4BA8128DBD13}" srcOrd="0" destOrd="0" presId="urn:microsoft.com/office/officeart/2008/layout/PictureStrips"/>
    <dgm:cxn modelId="{A9D77E8D-C738-44A8-9DD6-0E6227E745B0}" type="presParOf" srcId="{74F7874E-A0C2-4BF6-A418-F5FEC28FB5CC}" destId="{4C8AB3DB-FEEF-4215-8C7E-DAC26D12EB3A}"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1ACEE3-C830-4584-AAE2-338BCE455F97}">
      <dsp:nvSpPr>
        <dsp:cNvPr id="0" name=""/>
        <dsp:cNvSpPr/>
      </dsp:nvSpPr>
      <dsp:spPr>
        <a:xfrm>
          <a:off x="281191" y="152530"/>
          <a:ext cx="2758440" cy="1034466"/>
        </a:xfrm>
        <a:prstGeom prst="rect">
          <a:avLst/>
        </a:prstGeom>
        <a:solidFill>
          <a:schemeClr val="accent1">
            <a:lumMod val="40000"/>
            <a:lumOff val="60000"/>
          </a:schemeClr>
        </a:solidFill>
        <a:ln w="28575" cap="flat" cmpd="sng" algn="ctr">
          <a:solidFill>
            <a:schemeClr val="accent1">
              <a:lumMod val="5000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8387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i="1" kern="1200" dirty="0">
              <a:solidFill>
                <a:srgbClr val="692B18"/>
              </a:solidFill>
            </a:rPr>
            <a:t>Inicialmente</a:t>
          </a:r>
          <a:r>
            <a:rPr lang="es-ES" sz="1800" b="1" kern="1200" dirty="0"/>
            <a:t>, </a:t>
          </a:r>
          <a:r>
            <a:rPr lang="pt-BR" sz="1800" b="1" kern="1200" dirty="0"/>
            <a:t>com indivíduos: Noé, Abraão, Isaac e Jacó.</a:t>
          </a:r>
          <a:endParaRPr lang="es-ES" sz="1800" kern="1200" dirty="0"/>
        </a:p>
      </dsp:txBody>
      <dsp:txXfrm>
        <a:off x="281191" y="152530"/>
        <a:ext cx="2758440" cy="1034466"/>
      </dsp:txXfrm>
    </dsp:sp>
    <dsp:sp modelId="{5603DD41-DC3A-4299-A25C-F5AF615AF050}">
      <dsp:nvSpPr>
        <dsp:cNvPr id="0" name=""/>
        <dsp:cNvSpPr/>
      </dsp:nvSpPr>
      <dsp:spPr>
        <a:xfrm>
          <a:off x="166256" y="48424"/>
          <a:ext cx="603408" cy="905113"/>
        </a:xfrm>
        <a:prstGeom prst="rect">
          <a:avLst/>
        </a:prstGeom>
        <a:blipFill rotWithShape="1">
          <a:blip xmlns:r="http://schemas.openxmlformats.org/officeDocument/2006/relationships" r:embed="rId1" cstate="hqprint">
            <a:extLst>
              <a:ext uri="{28A0092B-C50C-407E-A947-70E740481C1C}">
                <a14:useLocalDpi xmlns:a14="http://schemas.microsoft.com/office/drawing/2010/main"/>
              </a:ext>
            </a:extLst>
          </a:blip>
          <a:srcRect/>
          <a:stretch>
            <a:fillRect/>
          </a:stretch>
        </a:blipFill>
        <a:ln>
          <a:noFill/>
        </a:ln>
        <a:effectLst>
          <a:outerShdw blurRad="107950" dist="12700" dir="5400000" algn="ctr" rotWithShape="0">
            <a:srgbClr val="000000"/>
          </a:outerShdw>
        </a:effectLst>
        <a:scene3d>
          <a:camera prst="orthographicFront">
            <a:rot lat="0" lon="0" rev="0"/>
          </a:camera>
          <a:lightRig rig="soft" dir="t">
            <a:rot lat="0" lon="0" rev="0"/>
          </a:lightRig>
        </a:scene3d>
        <a:sp3d z="127000" contourW="44450" prstMaterial="matte">
          <a:bevelT w="63500" h="63500" prst="artDeco"/>
          <a:contourClr>
            <a:srgbClr val="FFFFFF"/>
          </a:contourClr>
        </a:sp3d>
      </dsp:spPr>
      <dsp:style>
        <a:lnRef idx="0">
          <a:scrgbClr r="0" g="0" b="0"/>
        </a:lnRef>
        <a:fillRef idx="3">
          <a:scrgbClr r="0" g="0" b="0"/>
        </a:fillRef>
        <a:effectRef idx="2">
          <a:scrgbClr r="0" g="0" b="0"/>
        </a:effectRef>
        <a:fontRef idx="minor"/>
      </dsp:style>
    </dsp:sp>
    <dsp:sp modelId="{53E38B6F-D470-4774-AD6A-FC1CE5D191CF}">
      <dsp:nvSpPr>
        <dsp:cNvPr id="0" name=""/>
        <dsp:cNvSpPr/>
      </dsp:nvSpPr>
      <dsp:spPr>
        <a:xfrm>
          <a:off x="3257068" y="162517"/>
          <a:ext cx="2756698" cy="1020917"/>
        </a:xfrm>
        <a:prstGeom prst="rect">
          <a:avLst/>
        </a:prstGeom>
        <a:solidFill>
          <a:srgbClr val="9FE6FF"/>
        </a:solidFill>
        <a:ln w="28575" cap="flat" cmpd="sng" algn="ctr">
          <a:solidFill>
            <a:srgbClr val="005674"/>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83501"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i="1" kern="1200" dirty="0">
              <a:solidFill>
                <a:srgbClr val="005674"/>
              </a:solidFill>
            </a:rPr>
            <a:t>Posteriormente</a:t>
          </a:r>
          <a:r>
            <a:rPr lang="es-ES" sz="1800" b="1" kern="1200" dirty="0"/>
            <a:t>, </a:t>
          </a:r>
          <a:r>
            <a:rPr lang="pt-BR" sz="1800" b="1" kern="1200" dirty="0"/>
            <a:t>com o povo de Israel</a:t>
          </a:r>
          <a:r>
            <a:rPr lang="es-ES" sz="1800" b="1" kern="1200" dirty="0"/>
            <a:t>.</a:t>
          </a:r>
          <a:endParaRPr lang="es-ES" sz="1800" kern="1200" dirty="0"/>
        </a:p>
      </dsp:txBody>
      <dsp:txXfrm>
        <a:off x="3257068" y="162517"/>
        <a:ext cx="2756698" cy="1020917"/>
      </dsp:txXfrm>
    </dsp:sp>
    <dsp:sp modelId="{2D41F580-040A-4E0F-9333-2EA3B26524E8}">
      <dsp:nvSpPr>
        <dsp:cNvPr id="0" name=""/>
        <dsp:cNvSpPr/>
      </dsp:nvSpPr>
      <dsp:spPr>
        <a:xfrm>
          <a:off x="3142206" y="51947"/>
          <a:ext cx="603027" cy="904541"/>
        </a:xfrm>
        <a:prstGeom prst="rect">
          <a:avLst/>
        </a:prstGeom>
        <a:blipFill rotWithShape="1">
          <a:blip xmlns:r="http://schemas.openxmlformats.org/officeDocument/2006/relationships" r:embed="rId2" cstate="hqprint">
            <a:extLst>
              <a:ext uri="{28A0092B-C50C-407E-A947-70E740481C1C}">
                <a14:useLocalDpi xmlns:a14="http://schemas.microsoft.com/office/drawing/2010/main"/>
              </a:ext>
            </a:extLst>
          </a:blip>
          <a:srcRect/>
          <a:stretch>
            <a:fillRect/>
          </a:stretch>
        </a:blipFill>
        <a:ln>
          <a:noFill/>
        </a:ln>
        <a:effectLst>
          <a:outerShdw blurRad="107950" dist="12700" dir="5400000" algn="ctr" rotWithShape="0">
            <a:srgbClr val="000000"/>
          </a:outerShdw>
        </a:effectLst>
        <a:scene3d>
          <a:camera prst="orthographicFront">
            <a:rot lat="0" lon="0" rev="0"/>
          </a:camera>
          <a:lightRig rig="soft" dir="t">
            <a:rot lat="0" lon="0" rev="0"/>
          </a:lightRig>
        </a:scene3d>
        <a:sp3d z="127000" contourW="44450" prstMaterial="matte">
          <a:bevelT w="63500" h="63500" prst="artDeco"/>
          <a:contourClr>
            <a:srgbClr val="FFFFFF"/>
          </a:contourClr>
        </a:sp3d>
      </dsp:spPr>
      <dsp:style>
        <a:lnRef idx="0">
          <a:scrgbClr r="0" g="0" b="0"/>
        </a:lnRef>
        <a:fillRef idx="3">
          <a:scrgbClr r="0" g="0" b="0"/>
        </a:fillRef>
        <a:effectRef idx="2">
          <a:scrgbClr r="0" g="0" b="0"/>
        </a:effectRef>
        <a:fontRef idx="minor"/>
      </dsp:style>
    </dsp:sp>
    <dsp:sp modelId="{3D8DA2BB-9281-476F-90B5-4BA8128DBD13}">
      <dsp:nvSpPr>
        <dsp:cNvPr id="0" name=""/>
        <dsp:cNvSpPr/>
      </dsp:nvSpPr>
      <dsp:spPr>
        <a:xfrm>
          <a:off x="6230769" y="179595"/>
          <a:ext cx="2746254" cy="996744"/>
        </a:xfrm>
        <a:prstGeom prst="rect">
          <a:avLst/>
        </a:prstGeom>
        <a:solidFill>
          <a:srgbClr val="D0EBB3"/>
        </a:solidFill>
        <a:ln w="28575" cap="flat" cmpd="sng" algn="ctr">
          <a:solidFill>
            <a:srgbClr val="375517"/>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81291" tIns="68580" rIns="68580" bIns="68580" numCol="1" spcCol="1270" anchor="ctr" anchorCtr="0">
          <a:noAutofit/>
        </a:bodyPr>
        <a:lstStyle/>
        <a:p>
          <a:pPr marL="0" lvl="0" indent="0" algn="l" defTabSz="800100">
            <a:lnSpc>
              <a:spcPct val="90000"/>
            </a:lnSpc>
            <a:spcBef>
              <a:spcPct val="0"/>
            </a:spcBef>
            <a:spcAft>
              <a:spcPct val="35000"/>
            </a:spcAft>
            <a:buNone/>
          </a:pPr>
          <a:r>
            <a:rPr lang="pt-BR" sz="1800" b="1" i="1" kern="1200" noProof="0" dirty="0">
              <a:solidFill>
                <a:srgbClr val="375517"/>
              </a:solidFill>
            </a:rPr>
            <a:t>Finalmente</a:t>
          </a:r>
          <a:r>
            <a:rPr lang="pt-BR" sz="1800" b="1" kern="1200" noProof="0" dirty="0"/>
            <a:t>, com todos os povos.</a:t>
          </a:r>
          <a:endParaRPr lang="pt-BR" sz="1800" kern="1200" noProof="0" dirty="0"/>
        </a:p>
      </dsp:txBody>
      <dsp:txXfrm>
        <a:off x="6230769" y="179595"/>
        <a:ext cx="2746254" cy="996744"/>
      </dsp:txXfrm>
    </dsp:sp>
    <dsp:sp modelId="{4C8AB3DB-FEEF-4215-8C7E-DAC26D12EB3A}">
      <dsp:nvSpPr>
        <dsp:cNvPr id="0" name=""/>
        <dsp:cNvSpPr/>
      </dsp:nvSpPr>
      <dsp:spPr>
        <a:xfrm>
          <a:off x="6116341" y="59048"/>
          <a:ext cx="600743" cy="901114"/>
        </a:xfrm>
        <a:prstGeom prst="rect">
          <a:avLst/>
        </a:prstGeom>
        <a:blipFill rotWithShape="1">
          <a:blip xmlns:r="http://schemas.openxmlformats.org/officeDocument/2006/relationships" r:embed="rId3" cstate="hqprint">
            <a:extLst>
              <a:ext uri="{28A0092B-C50C-407E-A947-70E740481C1C}">
                <a14:useLocalDpi xmlns:a14="http://schemas.microsoft.com/office/drawing/2010/main"/>
              </a:ext>
            </a:extLst>
          </a:blip>
          <a:srcRect/>
          <a:stretch>
            <a:fillRect/>
          </a:stretch>
        </a:blipFill>
        <a:ln>
          <a:noFill/>
        </a:ln>
        <a:effectLst>
          <a:outerShdw blurRad="107950" dist="12700" dir="5400000" algn="ctr" rotWithShape="0">
            <a:srgbClr val="000000"/>
          </a:outerShdw>
        </a:effectLst>
        <a:scene3d>
          <a:camera prst="orthographicFront">
            <a:rot lat="0" lon="0" rev="0"/>
          </a:camera>
          <a:lightRig rig="soft" dir="t">
            <a:rot lat="0" lon="0" rev="0"/>
          </a:lightRig>
        </a:scene3d>
        <a:sp3d z="127000" contourW="44450" prstMaterial="matte">
          <a:bevelT w="63500" h="63500" prst="artDeco"/>
          <a:contourClr>
            <a:srgbClr val="FFFFFF"/>
          </a:contourClr>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37E987CE-CF09-4564-9586-095FD1D6D63F}" type="datetimeFigureOut">
              <a:rPr lang="es-ES" smtClean="0"/>
              <a:t>15/05/2021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2362766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7E987CE-CF09-4564-9586-095FD1D6D63F}" type="datetimeFigureOut">
              <a:rPr lang="es-ES" smtClean="0"/>
              <a:t>15/05/2021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1170149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7E987CE-CF09-4564-9586-095FD1D6D63F}" type="datetimeFigureOut">
              <a:rPr lang="es-ES" smtClean="0"/>
              <a:t>15/05/2021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271147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7E987CE-CF09-4564-9586-095FD1D6D63F}" type="datetimeFigureOut">
              <a:rPr lang="es-ES" smtClean="0"/>
              <a:t>15/05/2021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362914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7E987CE-CF09-4564-9586-095FD1D6D63F}" type="datetimeFigureOut">
              <a:rPr lang="es-ES" smtClean="0"/>
              <a:t>15/05/2021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3003957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7E987CE-CF09-4564-9586-095FD1D6D63F}" type="datetimeFigureOut">
              <a:rPr lang="es-ES" smtClean="0"/>
              <a:t>15/05/2021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2397711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E987CE-CF09-4564-9586-095FD1D6D63F}" type="datetimeFigureOut">
              <a:rPr lang="es-ES" smtClean="0"/>
              <a:t>15/05/2021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1319603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7E987CE-CF09-4564-9586-095FD1D6D63F}" type="datetimeFigureOut">
              <a:rPr lang="es-ES" smtClean="0"/>
              <a:t>15/05/2021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2087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7E987CE-CF09-4564-9586-095FD1D6D63F}" type="datetimeFigureOut">
              <a:rPr lang="es-ES" smtClean="0"/>
              <a:t>15/05/2021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2983488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7E987CE-CF09-4564-9586-095FD1D6D63F}" type="datetimeFigureOut">
              <a:rPr lang="es-ES" smtClean="0"/>
              <a:t>15/05/2021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325193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7E987CE-CF09-4564-9586-095FD1D6D63F}" type="datetimeFigureOut">
              <a:rPr lang="es-ES" smtClean="0"/>
              <a:t>15/05/2021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69242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7E987CE-CF09-4564-9586-095FD1D6D63F}" type="datetimeFigureOut">
              <a:rPr lang="es-ES" smtClean="0"/>
              <a:t>15/05/2021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EE5B1F0-2440-4310-B79C-D2EB80A6C99B}" type="slidenum">
              <a:rPr lang="es-ES" smtClean="0"/>
              <a:t>‹nº›</a:t>
            </a:fld>
            <a:endParaRPr lang="es-ES"/>
          </a:p>
        </p:txBody>
      </p:sp>
    </p:spTree>
    <p:extLst>
      <p:ext uri="{BB962C8B-B14F-4D97-AF65-F5344CB8AC3E}">
        <p14:creationId xmlns:p14="http://schemas.microsoft.com/office/powerpoint/2010/main" val="13136772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7.jpg"/><Relationship Id="rId4" Type="http://schemas.openxmlformats.org/officeDocument/2006/relationships/diagramLayout" Target="../diagrams/layout1.xml"/><Relationship Id="rId9"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g"/></Relationships>
</file>

<file path=ppt/slides/_rels/slide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366BAE6F-578C-4166-8B32-DCF6C3670566}"/>
              </a:ext>
            </a:extLst>
          </p:cNvPr>
          <p:cNvSpPr txBox="1"/>
          <p:nvPr/>
        </p:nvSpPr>
        <p:spPr>
          <a:xfrm>
            <a:off x="329184" y="0"/>
            <a:ext cx="3752698" cy="1754326"/>
          </a:xfrm>
          <a:prstGeom prst="rect">
            <a:avLst/>
          </a:prstGeom>
          <a:noFill/>
        </p:spPr>
        <p:txBody>
          <a:bodyPr wrap="square" rtlCol="0">
            <a:spAutoFit/>
          </a:bodyPr>
          <a:lstStyle/>
          <a:p>
            <a:pPr algn="ctr"/>
            <a:r>
              <a:rPr lang="es-ES" sz="5400" b="1" dirty="0">
                <a:ln w="10160">
                  <a:solidFill>
                    <a:srgbClr val="7E5D00"/>
                  </a:solidFill>
                  <a:prstDash val="solid"/>
                </a:ln>
                <a:solidFill>
                  <a:srgbClr val="FFFFFF"/>
                </a:solidFill>
                <a:effectLst>
                  <a:outerShdw blurRad="38100" dist="22860" dir="5400000" algn="tl" rotWithShape="0">
                    <a:srgbClr val="000000">
                      <a:alpha val="66000"/>
                    </a:srgbClr>
                  </a:outerShdw>
                </a:effectLst>
              </a:rPr>
              <a:t>A LEI</a:t>
            </a:r>
            <a:br>
              <a:rPr lang="es-ES" sz="5400" b="1" dirty="0">
                <a:ln w="10160">
                  <a:solidFill>
                    <a:srgbClr val="7E5D00"/>
                  </a:solidFill>
                  <a:prstDash val="solid"/>
                </a:ln>
                <a:solidFill>
                  <a:srgbClr val="FFFFFF"/>
                </a:solidFill>
                <a:effectLst>
                  <a:outerShdw blurRad="38100" dist="22860" dir="5400000" algn="tl" rotWithShape="0">
                    <a:srgbClr val="000000">
                      <a:alpha val="66000"/>
                    </a:srgbClr>
                  </a:outerShdw>
                </a:effectLst>
              </a:rPr>
            </a:br>
            <a:r>
              <a:rPr lang="es-ES" sz="5400" b="1" dirty="0">
                <a:ln w="10160">
                  <a:solidFill>
                    <a:srgbClr val="7E5D00"/>
                  </a:solidFill>
                  <a:prstDash val="solid"/>
                </a:ln>
                <a:solidFill>
                  <a:srgbClr val="FFFFFF"/>
                </a:solidFill>
                <a:effectLst>
                  <a:outerShdw blurRad="38100" dist="22860" dir="5400000" algn="tl" rotWithShape="0">
                    <a:srgbClr val="000000">
                      <a:alpha val="66000"/>
                    </a:srgbClr>
                  </a:outerShdw>
                </a:effectLst>
              </a:rPr>
              <a:t>DA ALIANÇA</a:t>
            </a:r>
          </a:p>
        </p:txBody>
      </p:sp>
      <p:sp>
        <p:nvSpPr>
          <p:cNvPr id="5" name="CuadroTexto 4">
            <a:extLst>
              <a:ext uri="{FF2B5EF4-FFF2-40B4-BE49-F238E27FC236}">
                <a16:creationId xmlns:a16="http://schemas.microsoft.com/office/drawing/2014/main" id="{114535F3-3A8D-42F7-8D7B-38F301531C22}"/>
              </a:ext>
            </a:extLst>
          </p:cNvPr>
          <p:cNvSpPr txBox="1"/>
          <p:nvPr/>
        </p:nvSpPr>
        <p:spPr>
          <a:xfrm>
            <a:off x="3745961" y="4804946"/>
            <a:ext cx="2997551" cy="338554"/>
          </a:xfrm>
          <a:prstGeom prst="rect">
            <a:avLst/>
          </a:prstGeom>
          <a:noFill/>
        </p:spPr>
        <p:txBody>
          <a:bodyPr wrap="none" rtlCol="0">
            <a:spAutoFit/>
          </a:bodyPr>
          <a:lstStyle/>
          <a:p>
            <a:pPr algn="ctr"/>
            <a:r>
              <a:rPr lang="pt-BR" sz="1600" b="1">
                <a:solidFill>
                  <a:schemeClr val="accent5">
                    <a:lumMod val="40000"/>
                    <a:lumOff val="60000"/>
                  </a:schemeClr>
                </a:solidFill>
              </a:rPr>
              <a:t>Lição 8 para  22 de maio de 2021</a:t>
            </a:r>
          </a:p>
        </p:txBody>
      </p:sp>
    </p:spTree>
    <p:extLst>
      <p:ext uri="{BB962C8B-B14F-4D97-AF65-F5344CB8AC3E}">
        <p14:creationId xmlns:p14="http://schemas.microsoft.com/office/powerpoint/2010/main" val="2499452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1F04E71-23CA-4682-9624-BAFAC89BBB59}"/>
              </a:ext>
            </a:extLst>
          </p:cNvPr>
          <p:cNvSpPr txBox="1"/>
          <p:nvPr/>
        </p:nvSpPr>
        <p:spPr>
          <a:xfrm>
            <a:off x="826226" y="2878651"/>
            <a:ext cx="3912686" cy="2139047"/>
          </a:xfrm>
          <a:prstGeom prst="rect">
            <a:avLst/>
          </a:prstGeom>
          <a:noFill/>
        </p:spPr>
        <p:txBody>
          <a:bodyPr wrap="square" rtlCol="0">
            <a:spAutoFit/>
          </a:bodyPr>
          <a:lstStyle/>
          <a:p>
            <a:pPr>
              <a:spcBef>
                <a:spcPts val="600"/>
              </a:spcBef>
            </a:pPr>
            <a:r>
              <a:rPr lang="pt-BR" b="1" dirty="0">
                <a:solidFill>
                  <a:srgbClr val="EEB4C0"/>
                </a:solidFill>
                <a:effectLst>
                  <a:outerShdw blurRad="38100" dist="38100" dir="2700000" algn="tl">
                    <a:srgbClr val="000000">
                      <a:alpha val="43137"/>
                    </a:srgbClr>
                  </a:outerShdw>
                </a:effectLst>
              </a:rPr>
              <a:t>Quem firma o pacto?</a:t>
            </a:r>
          </a:p>
          <a:p>
            <a:pPr>
              <a:spcBef>
                <a:spcPts val="600"/>
              </a:spcBef>
            </a:pPr>
            <a:r>
              <a:rPr lang="pt-BR" b="1" dirty="0">
                <a:solidFill>
                  <a:srgbClr val="D0BDE1"/>
                </a:solidFill>
                <a:effectLst>
                  <a:outerShdw blurRad="38100" dist="38100" dir="2700000" algn="tl">
                    <a:srgbClr val="000000">
                      <a:alpha val="43137"/>
                    </a:srgbClr>
                  </a:outerShdw>
                </a:effectLst>
              </a:rPr>
              <a:t>A que se comprometem?</a:t>
            </a:r>
          </a:p>
          <a:p>
            <a:pPr>
              <a:spcBef>
                <a:spcPts val="600"/>
              </a:spcBef>
            </a:pPr>
            <a:r>
              <a:rPr lang="pt-BR" b="1" dirty="0">
                <a:solidFill>
                  <a:srgbClr val="C6E2C0"/>
                </a:solidFill>
                <a:effectLst>
                  <a:outerShdw blurRad="38100" dist="38100" dir="2700000" algn="tl">
                    <a:srgbClr val="000000">
                      <a:alpha val="43137"/>
                    </a:srgbClr>
                  </a:outerShdw>
                </a:effectLst>
              </a:rPr>
              <a:t>Como se relacionar com a Lei?</a:t>
            </a:r>
          </a:p>
          <a:p>
            <a:pPr lvl="1">
              <a:spcBef>
                <a:spcPts val="600"/>
              </a:spcBef>
            </a:pPr>
            <a:r>
              <a:rPr lang="pt-BR" b="1" dirty="0">
                <a:solidFill>
                  <a:schemeClr val="accent5">
                    <a:lumMod val="40000"/>
                    <a:lumOff val="60000"/>
                  </a:schemeClr>
                </a:solidFill>
                <a:effectLst>
                  <a:outerShdw blurRad="38100" dist="38100" dir="2700000" algn="tl">
                    <a:srgbClr val="000000">
                      <a:alpha val="43137"/>
                    </a:srgbClr>
                  </a:outerShdw>
                </a:effectLst>
              </a:rPr>
              <a:t>O papel da Lei.</a:t>
            </a:r>
          </a:p>
          <a:p>
            <a:pPr lvl="1">
              <a:spcBef>
                <a:spcPts val="600"/>
              </a:spcBef>
            </a:pPr>
            <a:r>
              <a:rPr lang="pt-BR" b="1" dirty="0">
                <a:solidFill>
                  <a:schemeClr val="accent5">
                    <a:lumMod val="40000"/>
                    <a:lumOff val="60000"/>
                  </a:schemeClr>
                </a:solidFill>
                <a:effectLst>
                  <a:outerShdw blurRad="38100" dist="38100" dir="2700000" algn="tl">
                    <a:srgbClr val="000000">
                      <a:alpha val="43137"/>
                    </a:srgbClr>
                  </a:outerShdw>
                </a:effectLst>
              </a:rPr>
              <a:t>O propósito da Lei.</a:t>
            </a:r>
          </a:p>
          <a:p>
            <a:pPr lvl="1">
              <a:spcBef>
                <a:spcPts val="600"/>
              </a:spcBef>
            </a:pPr>
            <a:r>
              <a:rPr lang="pt-BR" b="1" dirty="0">
                <a:solidFill>
                  <a:schemeClr val="accent5">
                    <a:lumMod val="40000"/>
                    <a:lumOff val="60000"/>
                  </a:schemeClr>
                </a:solidFill>
                <a:effectLst>
                  <a:outerShdw blurRad="38100" dist="38100" dir="2700000" algn="tl">
                    <a:srgbClr val="000000">
                      <a:alpha val="43137"/>
                    </a:srgbClr>
                  </a:outerShdw>
                </a:effectLst>
              </a:rPr>
              <a:t>Guardar a Lei.</a:t>
            </a:r>
          </a:p>
        </p:txBody>
      </p:sp>
      <p:sp>
        <p:nvSpPr>
          <p:cNvPr id="3" name="CuadroTexto 2">
            <a:extLst>
              <a:ext uri="{FF2B5EF4-FFF2-40B4-BE49-F238E27FC236}">
                <a16:creationId xmlns:a16="http://schemas.microsoft.com/office/drawing/2014/main" id="{1A8E352F-88FC-47FC-B5CB-49545210CD27}"/>
              </a:ext>
            </a:extLst>
          </p:cNvPr>
          <p:cNvSpPr txBox="1"/>
          <p:nvPr/>
        </p:nvSpPr>
        <p:spPr>
          <a:xfrm>
            <a:off x="2463393" y="126459"/>
            <a:ext cx="6464939" cy="2462213"/>
          </a:xfrm>
          <a:prstGeom prst="rect">
            <a:avLst/>
          </a:prstGeom>
          <a:noFill/>
        </p:spPr>
        <p:txBody>
          <a:bodyPr wrap="square" rtlCol="0">
            <a:spAutoFit/>
          </a:bodyPr>
          <a:lstStyle/>
          <a:p>
            <a:pPr>
              <a:spcBef>
                <a:spcPts val="600"/>
              </a:spcBef>
            </a:pPr>
            <a:r>
              <a:rPr lang="pt-BR" b="1" dirty="0">
                <a:solidFill>
                  <a:schemeClr val="bg1"/>
                </a:solidFill>
                <a:effectLst>
                  <a:glow rad="127000">
                    <a:srgbClr val="273753"/>
                  </a:glow>
                </a:effectLst>
              </a:rPr>
              <a:t>Um pacto requer pelo menos duas partes que desejam estabelecer algum tipo de relação entre elas.</a:t>
            </a:r>
          </a:p>
          <a:p>
            <a:pPr>
              <a:spcBef>
                <a:spcPts val="600"/>
              </a:spcBef>
            </a:pPr>
            <a:r>
              <a:rPr lang="pt-BR" b="1" dirty="0">
                <a:solidFill>
                  <a:schemeClr val="bg1"/>
                </a:solidFill>
                <a:effectLst>
                  <a:glow rad="127000">
                    <a:srgbClr val="273753"/>
                  </a:glow>
                </a:effectLst>
              </a:rPr>
              <a:t>Quando falamos sobre a Aliança Eterna, estamos falando de uma relação duradoura ao longo do tempo. Para que uma relação como essa dure ao longo do tempo, é necessário estabelecer regras e limites.</a:t>
            </a:r>
          </a:p>
          <a:p>
            <a:pPr>
              <a:spcBef>
                <a:spcPts val="600"/>
              </a:spcBef>
            </a:pPr>
            <a:r>
              <a:rPr lang="pt-BR" b="1" dirty="0">
                <a:solidFill>
                  <a:schemeClr val="bg1"/>
                </a:solidFill>
                <a:effectLst>
                  <a:glow rad="127000">
                    <a:srgbClr val="273753"/>
                  </a:glow>
                </a:effectLst>
              </a:rPr>
              <a:t>Por que faço esse pacto? O que posso oferecer? O que devo fazer, ou parar de fazer, para ficar dentro do pacto?</a:t>
            </a:r>
            <a:endParaRPr lang="es-ES" b="1" dirty="0">
              <a:solidFill>
                <a:schemeClr val="bg1"/>
              </a:solidFill>
              <a:effectLst>
                <a:glow rad="127000">
                  <a:srgbClr val="273753"/>
                </a:glow>
              </a:effectLst>
            </a:endParaRPr>
          </a:p>
        </p:txBody>
      </p:sp>
      <p:pic>
        <p:nvPicPr>
          <p:cNvPr id="11" name="Imagen 10">
            <a:extLst>
              <a:ext uri="{FF2B5EF4-FFF2-40B4-BE49-F238E27FC236}">
                <a16:creationId xmlns:a16="http://schemas.microsoft.com/office/drawing/2014/main" id="{B141FB91-90D9-4E97-94E8-429A70C7997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33203" y="205517"/>
            <a:ext cx="2011055" cy="2516865"/>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2F3DEFC4-217C-4D1B-8B36-B252EA664E2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738912" y="2566114"/>
            <a:ext cx="4278086" cy="2445970"/>
          </a:xfrm>
          <a:prstGeom prst="roundRect">
            <a:avLst>
              <a:gd name="adj" fmla="val 4167"/>
            </a:avLst>
          </a:prstGeom>
          <a:solidFill>
            <a:srgbClr val="FFFFFF"/>
          </a:solidFill>
          <a:ln w="76200" cap="sq">
            <a:solidFill>
              <a:srgbClr val="74586A"/>
            </a:solidFill>
            <a:miter lim="800000"/>
          </a:ln>
          <a:effectLst/>
          <a:scene3d>
            <a:camera prst="orthographicFront"/>
            <a:lightRig rig="threePt" dir="t">
              <a:rot lat="0" lon="0" rev="2700000"/>
            </a:lightRig>
          </a:scene3d>
          <a:sp3d>
            <a:bevelT h="38100"/>
            <a:contourClr>
              <a:srgbClr val="C0C0C0"/>
            </a:contourClr>
          </a:sp3d>
        </p:spPr>
      </p:pic>
      <p:pic>
        <p:nvPicPr>
          <p:cNvPr id="19" name="Imagen 18">
            <a:extLst>
              <a:ext uri="{FF2B5EF4-FFF2-40B4-BE49-F238E27FC236}">
                <a16:creationId xmlns:a16="http://schemas.microsoft.com/office/drawing/2014/main" id="{73A60CEA-AECD-4B61-8ABB-79AD8978C908}"/>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66271" y="4703241"/>
            <a:ext cx="232018" cy="214250"/>
          </a:xfrm>
          <a:prstGeom prst="rect">
            <a:avLst/>
          </a:prstGeom>
        </p:spPr>
      </p:pic>
      <p:pic>
        <p:nvPicPr>
          <p:cNvPr id="20" name="Imagen 19">
            <a:extLst>
              <a:ext uri="{FF2B5EF4-FFF2-40B4-BE49-F238E27FC236}">
                <a16:creationId xmlns:a16="http://schemas.microsoft.com/office/drawing/2014/main" id="{AA54C220-DFAC-47F1-A2A7-74B28C19BB4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066271" y="4010598"/>
            <a:ext cx="232018" cy="214250"/>
          </a:xfrm>
          <a:prstGeom prst="rect">
            <a:avLst/>
          </a:prstGeom>
        </p:spPr>
      </p:pic>
      <p:pic>
        <p:nvPicPr>
          <p:cNvPr id="21" name="Imagen 20">
            <a:extLst>
              <a:ext uri="{FF2B5EF4-FFF2-40B4-BE49-F238E27FC236}">
                <a16:creationId xmlns:a16="http://schemas.microsoft.com/office/drawing/2014/main" id="{C2A13092-071A-4C44-81B7-18289F44E22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66271" y="4356920"/>
            <a:ext cx="232018" cy="214250"/>
          </a:xfrm>
          <a:prstGeom prst="rect">
            <a:avLst/>
          </a:prstGeom>
        </p:spPr>
      </p:pic>
      <p:pic>
        <p:nvPicPr>
          <p:cNvPr id="34" name="Imagen 33">
            <a:extLst>
              <a:ext uri="{FF2B5EF4-FFF2-40B4-BE49-F238E27FC236}">
                <a16:creationId xmlns:a16="http://schemas.microsoft.com/office/drawing/2014/main" id="{75AFE7DA-01DB-4FD2-A5D2-639C4A86940C}"/>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325087" y="2966240"/>
            <a:ext cx="418255" cy="240510"/>
          </a:xfrm>
          <a:prstGeom prst="rect">
            <a:avLst/>
          </a:prstGeom>
          <a:effectLst>
            <a:outerShdw blurRad="50800" dist="38100" dir="2700000" algn="tl" rotWithShape="0">
              <a:prstClr val="black">
                <a:alpha val="40000"/>
              </a:prstClr>
            </a:outerShdw>
          </a:effectLst>
        </p:spPr>
      </p:pic>
      <p:pic>
        <p:nvPicPr>
          <p:cNvPr id="37" name="Imagen 36">
            <a:extLst>
              <a:ext uri="{FF2B5EF4-FFF2-40B4-BE49-F238E27FC236}">
                <a16:creationId xmlns:a16="http://schemas.microsoft.com/office/drawing/2014/main" id="{8BD17615-8DC2-4938-AD9F-5009A5A035D7}"/>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325087" y="3307665"/>
            <a:ext cx="418255" cy="240510"/>
          </a:xfrm>
          <a:prstGeom prst="rect">
            <a:avLst/>
          </a:prstGeom>
          <a:effectLst>
            <a:outerShdw blurRad="50800" dist="38100" dir="2700000" algn="tl" rotWithShape="0">
              <a:prstClr val="black">
                <a:alpha val="40000"/>
              </a:prstClr>
            </a:outerShdw>
          </a:effectLst>
        </p:spPr>
      </p:pic>
      <p:pic>
        <p:nvPicPr>
          <p:cNvPr id="42" name="Imagen 41">
            <a:extLst>
              <a:ext uri="{FF2B5EF4-FFF2-40B4-BE49-F238E27FC236}">
                <a16:creationId xmlns:a16="http://schemas.microsoft.com/office/drawing/2014/main" id="{B4C3F84D-864C-4E27-9051-7064259F2519}"/>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325086" y="3668844"/>
            <a:ext cx="418255" cy="240510"/>
          </a:xfrm>
          <a:prstGeom prst="rect">
            <a:avLst/>
          </a:prstGeom>
        </p:spPr>
      </p:pic>
    </p:spTree>
    <p:extLst>
      <p:ext uri="{BB962C8B-B14F-4D97-AF65-F5344CB8AC3E}">
        <p14:creationId xmlns:p14="http://schemas.microsoft.com/office/powerpoint/2010/main" val="3859650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fltVal val="0"/>
                                          </p:val>
                                        </p:tav>
                                        <p:tav tm="100000">
                                          <p:val>
                                            <p:strVal val="#ppt_w"/>
                                          </p:val>
                                        </p:tav>
                                      </p:tavLst>
                                    </p:anim>
                                    <p:anim calcmode="lin" valueType="num">
                                      <p:cBhvr>
                                        <p:cTn id="13" dur="1000" fill="hold"/>
                                        <p:tgtEl>
                                          <p:spTgt spid="11"/>
                                        </p:tgtEl>
                                        <p:attrNameLst>
                                          <p:attrName>ppt_h</p:attrName>
                                        </p:attrNameLst>
                                      </p:cBhvr>
                                      <p:tavLst>
                                        <p:tav tm="0">
                                          <p:val>
                                            <p:fltVal val="0"/>
                                          </p:val>
                                        </p:tav>
                                        <p:tav tm="100000">
                                          <p:val>
                                            <p:strVal val="#ppt_h"/>
                                          </p:val>
                                        </p:tav>
                                      </p:tavLst>
                                    </p:anim>
                                    <p:anim calcmode="lin" valueType="num">
                                      <p:cBhvr>
                                        <p:cTn id="14" dur="1000" fill="hold"/>
                                        <p:tgtEl>
                                          <p:spTgt spid="11"/>
                                        </p:tgtEl>
                                        <p:attrNameLst>
                                          <p:attrName>style.rotation</p:attrName>
                                        </p:attrNameLst>
                                      </p:cBhvr>
                                      <p:tavLst>
                                        <p:tav tm="0">
                                          <p:val>
                                            <p:fltVal val="90"/>
                                          </p:val>
                                        </p:tav>
                                        <p:tav tm="100000">
                                          <p:val>
                                            <p:fltVal val="0"/>
                                          </p:val>
                                        </p:tav>
                                      </p:tavLst>
                                    </p:anim>
                                    <p:animEffect transition="in" filter="fade">
                                      <p:cBhvr>
                                        <p:cTn id="15" dur="1000"/>
                                        <p:tgtEl>
                                          <p:spTgt spid="11"/>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left)">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ipe(left)">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down)">
                                      <p:cBhvr>
                                        <p:cTn id="33" dur="290">
                                          <p:stCondLst>
                                            <p:cond delay="0"/>
                                          </p:stCondLst>
                                        </p:cTn>
                                        <p:tgtEl>
                                          <p:spTgt spid="34"/>
                                        </p:tgtEl>
                                      </p:cBhvr>
                                    </p:animEffect>
                                    <p:anim calcmode="lin" valueType="num">
                                      <p:cBhvr>
                                        <p:cTn id="34" dur="911"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35" dur="332"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36" dur="332" tmFilter="0, 0; 0.125,0.2665; 0.25,0.4; 0.375,0.465; 0.5,0.5;  0.625,0.535; 0.75,0.6; 0.875,0.7335; 1,1">
                                          <p:stCondLst>
                                            <p:cond delay="332"/>
                                          </p:stCondLst>
                                        </p:cTn>
                                        <p:tgtEl>
                                          <p:spTgt spid="34"/>
                                        </p:tgtEl>
                                        <p:attrNameLst>
                                          <p:attrName>ppt_y</p:attrName>
                                        </p:attrNameLst>
                                      </p:cBhvr>
                                      <p:tavLst>
                                        <p:tav tm="0" fmla="#ppt_y-sin(pi*$)/9">
                                          <p:val>
                                            <p:fltVal val="0"/>
                                          </p:val>
                                        </p:tav>
                                        <p:tav tm="100000">
                                          <p:val>
                                            <p:fltVal val="1"/>
                                          </p:val>
                                        </p:tav>
                                      </p:tavLst>
                                    </p:anim>
                                    <p:anim calcmode="lin" valueType="num">
                                      <p:cBhvr>
                                        <p:cTn id="37" dur="166" tmFilter="0, 0; 0.125,0.2665; 0.25,0.4; 0.375,0.465; 0.5,0.5;  0.625,0.535; 0.75,0.6; 0.875,0.7335; 1,1">
                                          <p:stCondLst>
                                            <p:cond delay="662"/>
                                          </p:stCondLst>
                                        </p:cTn>
                                        <p:tgtEl>
                                          <p:spTgt spid="34"/>
                                        </p:tgtEl>
                                        <p:attrNameLst>
                                          <p:attrName>ppt_y</p:attrName>
                                        </p:attrNameLst>
                                      </p:cBhvr>
                                      <p:tavLst>
                                        <p:tav tm="0" fmla="#ppt_y-sin(pi*$)/27">
                                          <p:val>
                                            <p:fltVal val="0"/>
                                          </p:val>
                                        </p:tav>
                                        <p:tav tm="100000">
                                          <p:val>
                                            <p:fltVal val="1"/>
                                          </p:val>
                                        </p:tav>
                                      </p:tavLst>
                                    </p:anim>
                                    <p:anim calcmode="lin" valueType="num">
                                      <p:cBhvr>
                                        <p:cTn id="38" dur="82" tmFilter="0, 0; 0.125,0.2665; 0.25,0.4; 0.375,0.465; 0.5,0.5;  0.625,0.535; 0.75,0.6; 0.875,0.7335; 1,1">
                                          <p:stCondLst>
                                            <p:cond delay="828"/>
                                          </p:stCondLst>
                                        </p:cTn>
                                        <p:tgtEl>
                                          <p:spTgt spid="34"/>
                                        </p:tgtEl>
                                        <p:attrNameLst>
                                          <p:attrName>ppt_y</p:attrName>
                                        </p:attrNameLst>
                                      </p:cBhvr>
                                      <p:tavLst>
                                        <p:tav tm="0" fmla="#ppt_y-sin(pi*$)/81">
                                          <p:val>
                                            <p:fltVal val="0"/>
                                          </p:val>
                                        </p:tav>
                                        <p:tav tm="100000">
                                          <p:val>
                                            <p:fltVal val="1"/>
                                          </p:val>
                                        </p:tav>
                                      </p:tavLst>
                                    </p:anim>
                                    <p:animScale>
                                      <p:cBhvr>
                                        <p:cTn id="39" dur="13">
                                          <p:stCondLst>
                                            <p:cond delay="325"/>
                                          </p:stCondLst>
                                        </p:cTn>
                                        <p:tgtEl>
                                          <p:spTgt spid="34"/>
                                        </p:tgtEl>
                                      </p:cBhvr>
                                      <p:to x="100000" y="60000"/>
                                    </p:animScale>
                                    <p:animScale>
                                      <p:cBhvr>
                                        <p:cTn id="40" dur="83" decel="50000">
                                          <p:stCondLst>
                                            <p:cond delay="338"/>
                                          </p:stCondLst>
                                        </p:cTn>
                                        <p:tgtEl>
                                          <p:spTgt spid="34"/>
                                        </p:tgtEl>
                                      </p:cBhvr>
                                      <p:to x="100000" y="100000"/>
                                    </p:animScale>
                                    <p:animScale>
                                      <p:cBhvr>
                                        <p:cTn id="41" dur="13">
                                          <p:stCondLst>
                                            <p:cond delay="656"/>
                                          </p:stCondLst>
                                        </p:cTn>
                                        <p:tgtEl>
                                          <p:spTgt spid="34"/>
                                        </p:tgtEl>
                                      </p:cBhvr>
                                      <p:to x="100000" y="80000"/>
                                    </p:animScale>
                                    <p:animScale>
                                      <p:cBhvr>
                                        <p:cTn id="42" dur="83" decel="50000">
                                          <p:stCondLst>
                                            <p:cond delay="669"/>
                                          </p:stCondLst>
                                        </p:cTn>
                                        <p:tgtEl>
                                          <p:spTgt spid="34"/>
                                        </p:tgtEl>
                                      </p:cBhvr>
                                      <p:to x="100000" y="100000"/>
                                    </p:animScale>
                                    <p:animScale>
                                      <p:cBhvr>
                                        <p:cTn id="43" dur="13">
                                          <p:stCondLst>
                                            <p:cond delay="821"/>
                                          </p:stCondLst>
                                        </p:cTn>
                                        <p:tgtEl>
                                          <p:spTgt spid="34"/>
                                        </p:tgtEl>
                                      </p:cBhvr>
                                      <p:to x="100000" y="90000"/>
                                    </p:animScale>
                                    <p:animScale>
                                      <p:cBhvr>
                                        <p:cTn id="44" dur="83" decel="50000">
                                          <p:stCondLst>
                                            <p:cond delay="834"/>
                                          </p:stCondLst>
                                        </p:cTn>
                                        <p:tgtEl>
                                          <p:spTgt spid="34"/>
                                        </p:tgtEl>
                                      </p:cBhvr>
                                      <p:to x="100000" y="100000"/>
                                    </p:animScale>
                                    <p:animScale>
                                      <p:cBhvr>
                                        <p:cTn id="45" dur="13">
                                          <p:stCondLst>
                                            <p:cond delay="904"/>
                                          </p:stCondLst>
                                        </p:cTn>
                                        <p:tgtEl>
                                          <p:spTgt spid="34"/>
                                        </p:tgtEl>
                                      </p:cBhvr>
                                      <p:to x="100000" y="95000"/>
                                    </p:animScale>
                                    <p:animScale>
                                      <p:cBhvr>
                                        <p:cTn id="46" dur="83" decel="50000">
                                          <p:stCondLst>
                                            <p:cond delay="917"/>
                                          </p:stCondLst>
                                        </p:cTn>
                                        <p:tgtEl>
                                          <p:spTgt spid="34"/>
                                        </p:tgtEl>
                                      </p:cBhvr>
                                      <p:to x="100000" y="100000"/>
                                    </p:animScale>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2">
                                            <p:txEl>
                                              <p:pRg st="0" end="0"/>
                                            </p:txEl>
                                          </p:spTgt>
                                        </p:tgtEl>
                                        <p:attrNameLst>
                                          <p:attrName>style.visibility</p:attrName>
                                        </p:attrNameLst>
                                      </p:cBhvr>
                                      <p:to>
                                        <p:strVal val="visible"/>
                                      </p:to>
                                    </p:set>
                                    <p:animEffect transition="in" filter="wipe(left)">
                                      <p:cBhvr>
                                        <p:cTn id="50" dur="500"/>
                                        <p:tgtEl>
                                          <p:spTgt spid="2">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nodeType="click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down)">
                                      <p:cBhvr>
                                        <p:cTn id="55" dur="290">
                                          <p:stCondLst>
                                            <p:cond delay="0"/>
                                          </p:stCondLst>
                                        </p:cTn>
                                        <p:tgtEl>
                                          <p:spTgt spid="37"/>
                                        </p:tgtEl>
                                      </p:cBhvr>
                                    </p:animEffect>
                                    <p:anim calcmode="lin" valueType="num">
                                      <p:cBhvr>
                                        <p:cTn id="56" dur="911"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37"/>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37"/>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37"/>
                                        </p:tgtEl>
                                        <p:attrNameLst>
                                          <p:attrName>ppt_y</p:attrName>
                                        </p:attrNameLst>
                                      </p:cBhvr>
                                      <p:tavLst>
                                        <p:tav tm="0" fmla="#ppt_y-sin(pi*$)/81">
                                          <p:val>
                                            <p:fltVal val="0"/>
                                          </p:val>
                                        </p:tav>
                                        <p:tav tm="100000">
                                          <p:val>
                                            <p:fltVal val="1"/>
                                          </p:val>
                                        </p:tav>
                                      </p:tavLst>
                                    </p:anim>
                                    <p:animScale>
                                      <p:cBhvr>
                                        <p:cTn id="61" dur="13">
                                          <p:stCondLst>
                                            <p:cond delay="325"/>
                                          </p:stCondLst>
                                        </p:cTn>
                                        <p:tgtEl>
                                          <p:spTgt spid="37"/>
                                        </p:tgtEl>
                                      </p:cBhvr>
                                      <p:to x="100000" y="60000"/>
                                    </p:animScale>
                                    <p:animScale>
                                      <p:cBhvr>
                                        <p:cTn id="62" dur="83" decel="50000">
                                          <p:stCondLst>
                                            <p:cond delay="338"/>
                                          </p:stCondLst>
                                        </p:cTn>
                                        <p:tgtEl>
                                          <p:spTgt spid="37"/>
                                        </p:tgtEl>
                                      </p:cBhvr>
                                      <p:to x="100000" y="100000"/>
                                    </p:animScale>
                                    <p:animScale>
                                      <p:cBhvr>
                                        <p:cTn id="63" dur="13">
                                          <p:stCondLst>
                                            <p:cond delay="656"/>
                                          </p:stCondLst>
                                        </p:cTn>
                                        <p:tgtEl>
                                          <p:spTgt spid="37"/>
                                        </p:tgtEl>
                                      </p:cBhvr>
                                      <p:to x="100000" y="80000"/>
                                    </p:animScale>
                                    <p:animScale>
                                      <p:cBhvr>
                                        <p:cTn id="64" dur="83" decel="50000">
                                          <p:stCondLst>
                                            <p:cond delay="669"/>
                                          </p:stCondLst>
                                        </p:cTn>
                                        <p:tgtEl>
                                          <p:spTgt spid="37"/>
                                        </p:tgtEl>
                                      </p:cBhvr>
                                      <p:to x="100000" y="100000"/>
                                    </p:animScale>
                                    <p:animScale>
                                      <p:cBhvr>
                                        <p:cTn id="65" dur="13">
                                          <p:stCondLst>
                                            <p:cond delay="821"/>
                                          </p:stCondLst>
                                        </p:cTn>
                                        <p:tgtEl>
                                          <p:spTgt spid="37"/>
                                        </p:tgtEl>
                                      </p:cBhvr>
                                      <p:to x="100000" y="90000"/>
                                    </p:animScale>
                                    <p:animScale>
                                      <p:cBhvr>
                                        <p:cTn id="66" dur="83" decel="50000">
                                          <p:stCondLst>
                                            <p:cond delay="834"/>
                                          </p:stCondLst>
                                        </p:cTn>
                                        <p:tgtEl>
                                          <p:spTgt spid="37"/>
                                        </p:tgtEl>
                                      </p:cBhvr>
                                      <p:to x="100000" y="100000"/>
                                    </p:animScale>
                                    <p:animScale>
                                      <p:cBhvr>
                                        <p:cTn id="67" dur="13">
                                          <p:stCondLst>
                                            <p:cond delay="904"/>
                                          </p:stCondLst>
                                        </p:cTn>
                                        <p:tgtEl>
                                          <p:spTgt spid="37"/>
                                        </p:tgtEl>
                                      </p:cBhvr>
                                      <p:to x="100000" y="95000"/>
                                    </p:animScale>
                                    <p:animScale>
                                      <p:cBhvr>
                                        <p:cTn id="68" dur="83" decel="50000">
                                          <p:stCondLst>
                                            <p:cond delay="917"/>
                                          </p:stCondLst>
                                        </p:cTn>
                                        <p:tgtEl>
                                          <p:spTgt spid="37"/>
                                        </p:tgtEl>
                                      </p:cBhvr>
                                      <p:to x="100000" y="100000"/>
                                    </p:animScale>
                                  </p:childTnLst>
                                </p:cTn>
                              </p:par>
                            </p:childTnLst>
                          </p:cTn>
                        </p:par>
                        <p:par>
                          <p:cTn id="69" fill="hold">
                            <p:stCondLst>
                              <p:cond delay="1000"/>
                            </p:stCondLst>
                            <p:childTnLst>
                              <p:par>
                                <p:cTn id="70" presetID="22" presetClass="entr" presetSubtype="8" fill="hold" grpId="0" nodeType="afterEffect">
                                  <p:stCondLst>
                                    <p:cond delay="0"/>
                                  </p:stCondLst>
                                  <p:childTnLst>
                                    <p:set>
                                      <p:cBhvr>
                                        <p:cTn id="71" dur="1" fill="hold">
                                          <p:stCondLst>
                                            <p:cond delay="0"/>
                                          </p:stCondLst>
                                        </p:cTn>
                                        <p:tgtEl>
                                          <p:spTgt spid="2">
                                            <p:txEl>
                                              <p:pRg st="1" end="1"/>
                                            </p:txEl>
                                          </p:spTgt>
                                        </p:tgtEl>
                                        <p:attrNameLst>
                                          <p:attrName>style.visibility</p:attrName>
                                        </p:attrNameLst>
                                      </p:cBhvr>
                                      <p:to>
                                        <p:strVal val="visible"/>
                                      </p:to>
                                    </p:set>
                                    <p:animEffect transition="in" filter="wipe(left)">
                                      <p:cBhvr>
                                        <p:cTn id="72" dur="500"/>
                                        <p:tgtEl>
                                          <p:spTgt spid="2">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6" presetClass="entr" presetSubtype="0" fill="hold" nodeType="click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down)">
                                      <p:cBhvr>
                                        <p:cTn id="77" dur="290">
                                          <p:stCondLst>
                                            <p:cond delay="0"/>
                                          </p:stCondLst>
                                        </p:cTn>
                                        <p:tgtEl>
                                          <p:spTgt spid="42"/>
                                        </p:tgtEl>
                                      </p:cBhvr>
                                    </p:animEffect>
                                    <p:anim calcmode="lin" valueType="num">
                                      <p:cBhvr>
                                        <p:cTn id="78"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79"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80"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81"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82"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83" dur="13">
                                          <p:stCondLst>
                                            <p:cond delay="325"/>
                                          </p:stCondLst>
                                        </p:cTn>
                                        <p:tgtEl>
                                          <p:spTgt spid="42"/>
                                        </p:tgtEl>
                                      </p:cBhvr>
                                      <p:to x="100000" y="60000"/>
                                    </p:animScale>
                                    <p:animScale>
                                      <p:cBhvr>
                                        <p:cTn id="84" dur="83" decel="50000">
                                          <p:stCondLst>
                                            <p:cond delay="338"/>
                                          </p:stCondLst>
                                        </p:cTn>
                                        <p:tgtEl>
                                          <p:spTgt spid="42"/>
                                        </p:tgtEl>
                                      </p:cBhvr>
                                      <p:to x="100000" y="100000"/>
                                    </p:animScale>
                                    <p:animScale>
                                      <p:cBhvr>
                                        <p:cTn id="85" dur="13">
                                          <p:stCondLst>
                                            <p:cond delay="656"/>
                                          </p:stCondLst>
                                        </p:cTn>
                                        <p:tgtEl>
                                          <p:spTgt spid="42"/>
                                        </p:tgtEl>
                                      </p:cBhvr>
                                      <p:to x="100000" y="80000"/>
                                    </p:animScale>
                                    <p:animScale>
                                      <p:cBhvr>
                                        <p:cTn id="86" dur="83" decel="50000">
                                          <p:stCondLst>
                                            <p:cond delay="669"/>
                                          </p:stCondLst>
                                        </p:cTn>
                                        <p:tgtEl>
                                          <p:spTgt spid="42"/>
                                        </p:tgtEl>
                                      </p:cBhvr>
                                      <p:to x="100000" y="100000"/>
                                    </p:animScale>
                                    <p:animScale>
                                      <p:cBhvr>
                                        <p:cTn id="87" dur="13">
                                          <p:stCondLst>
                                            <p:cond delay="821"/>
                                          </p:stCondLst>
                                        </p:cTn>
                                        <p:tgtEl>
                                          <p:spTgt spid="42"/>
                                        </p:tgtEl>
                                      </p:cBhvr>
                                      <p:to x="100000" y="90000"/>
                                    </p:animScale>
                                    <p:animScale>
                                      <p:cBhvr>
                                        <p:cTn id="88" dur="83" decel="50000">
                                          <p:stCondLst>
                                            <p:cond delay="834"/>
                                          </p:stCondLst>
                                        </p:cTn>
                                        <p:tgtEl>
                                          <p:spTgt spid="42"/>
                                        </p:tgtEl>
                                      </p:cBhvr>
                                      <p:to x="100000" y="100000"/>
                                    </p:animScale>
                                    <p:animScale>
                                      <p:cBhvr>
                                        <p:cTn id="89" dur="13">
                                          <p:stCondLst>
                                            <p:cond delay="904"/>
                                          </p:stCondLst>
                                        </p:cTn>
                                        <p:tgtEl>
                                          <p:spTgt spid="42"/>
                                        </p:tgtEl>
                                      </p:cBhvr>
                                      <p:to x="100000" y="95000"/>
                                    </p:animScale>
                                    <p:animScale>
                                      <p:cBhvr>
                                        <p:cTn id="90" dur="83" decel="50000">
                                          <p:stCondLst>
                                            <p:cond delay="917"/>
                                          </p:stCondLst>
                                        </p:cTn>
                                        <p:tgtEl>
                                          <p:spTgt spid="42"/>
                                        </p:tgtEl>
                                      </p:cBhvr>
                                      <p:to x="100000" y="100000"/>
                                    </p:animScale>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2">
                                            <p:txEl>
                                              <p:pRg st="2" end="2"/>
                                            </p:txEl>
                                          </p:spTgt>
                                        </p:tgtEl>
                                        <p:attrNameLst>
                                          <p:attrName>style.visibility</p:attrName>
                                        </p:attrNameLst>
                                      </p:cBhvr>
                                      <p:to>
                                        <p:strVal val="visible"/>
                                      </p:to>
                                    </p:set>
                                    <p:animEffect transition="in" filter="wipe(left)">
                                      <p:cBhvr>
                                        <p:cTn id="94" dur="500"/>
                                        <p:tgtEl>
                                          <p:spTgt spid="2">
                                            <p:txEl>
                                              <p:pRg st="2" end="2"/>
                                            </p:txEl>
                                          </p:spTgt>
                                        </p:tgtEl>
                                      </p:cBhvr>
                                    </p:animEffect>
                                  </p:childTnLst>
                                </p:cTn>
                              </p:par>
                            </p:childTnLst>
                          </p:cTn>
                        </p:par>
                        <p:par>
                          <p:cTn id="95" fill="hold">
                            <p:stCondLst>
                              <p:cond delay="1500"/>
                            </p:stCondLst>
                            <p:childTnLst>
                              <p:par>
                                <p:cTn id="96" presetID="31" presetClass="entr" presetSubtype="0" fill="hold"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1000" fill="hold"/>
                                        <p:tgtEl>
                                          <p:spTgt spid="20"/>
                                        </p:tgtEl>
                                        <p:attrNameLst>
                                          <p:attrName>ppt_w</p:attrName>
                                        </p:attrNameLst>
                                      </p:cBhvr>
                                      <p:tavLst>
                                        <p:tav tm="0">
                                          <p:val>
                                            <p:fltVal val="0"/>
                                          </p:val>
                                        </p:tav>
                                        <p:tav tm="100000">
                                          <p:val>
                                            <p:strVal val="#ppt_w"/>
                                          </p:val>
                                        </p:tav>
                                      </p:tavLst>
                                    </p:anim>
                                    <p:anim calcmode="lin" valueType="num">
                                      <p:cBhvr>
                                        <p:cTn id="99" dur="1000" fill="hold"/>
                                        <p:tgtEl>
                                          <p:spTgt spid="20"/>
                                        </p:tgtEl>
                                        <p:attrNameLst>
                                          <p:attrName>ppt_h</p:attrName>
                                        </p:attrNameLst>
                                      </p:cBhvr>
                                      <p:tavLst>
                                        <p:tav tm="0">
                                          <p:val>
                                            <p:fltVal val="0"/>
                                          </p:val>
                                        </p:tav>
                                        <p:tav tm="100000">
                                          <p:val>
                                            <p:strVal val="#ppt_h"/>
                                          </p:val>
                                        </p:tav>
                                      </p:tavLst>
                                    </p:anim>
                                    <p:anim calcmode="lin" valueType="num">
                                      <p:cBhvr>
                                        <p:cTn id="100" dur="1000" fill="hold"/>
                                        <p:tgtEl>
                                          <p:spTgt spid="20"/>
                                        </p:tgtEl>
                                        <p:attrNameLst>
                                          <p:attrName>style.rotation</p:attrName>
                                        </p:attrNameLst>
                                      </p:cBhvr>
                                      <p:tavLst>
                                        <p:tav tm="0">
                                          <p:val>
                                            <p:fltVal val="90"/>
                                          </p:val>
                                        </p:tav>
                                        <p:tav tm="100000">
                                          <p:val>
                                            <p:fltVal val="0"/>
                                          </p:val>
                                        </p:tav>
                                      </p:tavLst>
                                    </p:anim>
                                    <p:animEffect transition="in" filter="fade">
                                      <p:cBhvr>
                                        <p:cTn id="101" dur="1000"/>
                                        <p:tgtEl>
                                          <p:spTgt spid="20"/>
                                        </p:tgtEl>
                                      </p:cBhvr>
                                    </p:animEffect>
                                  </p:childTnLst>
                                </p:cTn>
                              </p:par>
                            </p:childTnLst>
                          </p:cTn>
                        </p:par>
                        <p:par>
                          <p:cTn id="102" fill="hold">
                            <p:stCondLst>
                              <p:cond delay="2500"/>
                            </p:stCondLst>
                            <p:childTnLst>
                              <p:par>
                                <p:cTn id="103" presetID="22" presetClass="entr" presetSubtype="8" fill="hold" grpId="0" nodeType="afterEffect">
                                  <p:stCondLst>
                                    <p:cond delay="0"/>
                                  </p:stCondLst>
                                  <p:childTnLst>
                                    <p:set>
                                      <p:cBhvr>
                                        <p:cTn id="104" dur="1" fill="hold">
                                          <p:stCondLst>
                                            <p:cond delay="0"/>
                                          </p:stCondLst>
                                        </p:cTn>
                                        <p:tgtEl>
                                          <p:spTgt spid="2">
                                            <p:txEl>
                                              <p:pRg st="3" end="3"/>
                                            </p:txEl>
                                          </p:spTgt>
                                        </p:tgtEl>
                                        <p:attrNameLst>
                                          <p:attrName>style.visibility</p:attrName>
                                        </p:attrNameLst>
                                      </p:cBhvr>
                                      <p:to>
                                        <p:strVal val="visible"/>
                                      </p:to>
                                    </p:set>
                                    <p:animEffect transition="in" filter="wipe(left)">
                                      <p:cBhvr>
                                        <p:cTn id="105" dur="500"/>
                                        <p:tgtEl>
                                          <p:spTgt spid="2">
                                            <p:txEl>
                                              <p:pRg st="3" end="3"/>
                                            </p:txEl>
                                          </p:spTgt>
                                        </p:tgtEl>
                                      </p:cBhvr>
                                    </p:animEffect>
                                  </p:childTnLst>
                                </p:cTn>
                              </p:par>
                            </p:childTnLst>
                          </p:cTn>
                        </p:par>
                        <p:par>
                          <p:cTn id="106" fill="hold">
                            <p:stCondLst>
                              <p:cond delay="3000"/>
                            </p:stCondLst>
                            <p:childTnLst>
                              <p:par>
                                <p:cTn id="107" presetID="31" presetClass="entr" presetSubtype="0" fill="hold" nodeType="after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1000" fill="hold"/>
                                        <p:tgtEl>
                                          <p:spTgt spid="21"/>
                                        </p:tgtEl>
                                        <p:attrNameLst>
                                          <p:attrName>ppt_w</p:attrName>
                                        </p:attrNameLst>
                                      </p:cBhvr>
                                      <p:tavLst>
                                        <p:tav tm="0">
                                          <p:val>
                                            <p:fltVal val="0"/>
                                          </p:val>
                                        </p:tav>
                                        <p:tav tm="100000">
                                          <p:val>
                                            <p:strVal val="#ppt_w"/>
                                          </p:val>
                                        </p:tav>
                                      </p:tavLst>
                                    </p:anim>
                                    <p:anim calcmode="lin" valueType="num">
                                      <p:cBhvr>
                                        <p:cTn id="110" dur="1000" fill="hold"/>
                                        <p:tgtEl>
                                          <p:spTgt spid="21"/>
                                        </p:tgtEl>
                                        <p:attrNameLst>
                                          <p:attrName>ppt_h</p:attrName>
                                        </p:attrNameLst>
                                      </p:cBhvr>
                                      <p:tavLst>
                                        <p:tav tm="0">
                                          <p:val>
                                            <p:fltVal val="0"/>
                                          </p:val>
                                        </p:tav>
                                        <p:tav tm="100000">
                                          <p:val>
                                            <p:strVal val="#ppt_h"/>
                                          </p:val>
                                        </p:tav>
                                      </p:tavLst>
                                    </p:anim>
                                    <p:anim calcmode="lin" valueType="num">
                                      <p:cBhvr>
                                        <p:cTn id="111" dur="1000" fill="hold"/>
                                        <p:tgtEl>
                                          <p:spTgt spid="21"/>
                                        </p:tgtEl>
                                        <p:attrNameLst>
                                          <p:attrName>style.rotation</p:attrName>
                                        </p:attrNameLst>
                                      </p:cBhvr>
                                      <p:tavLst>
                                        <p:tav tm="0">
                                          <p:val>
                                            <p:fltVal val="90"/>
                                          </p:val>
                                        </p:tav>
                                        <p:tav tm="100000">
                                          <p:val>
                                            <p:fltVal val="0"/>
                                          </p:val>
                                        </p:tav>
                                      </p:tavLst>
                                    </p:anim>
                                    <p:animEffect transition="in" filter="fade">
                                      <p:cBhvr>
                                        <p:cTn id="112" dur="1000"/>
                                        <p:tgtEl>
                                          <p:spTgt spid="21"/>
                                        </p:tgtEl>
                                      </p:cBhvr>
                                    </p:animEffect>
                                  </p:childTnLst>
                                </p:cTn>
                              </p:par>
                            </p:childTnLst>
                          </p:cTn>
                        </p:par>
                        <p:par>
                          <p:cTn id="113" fill="hold">
                            <p:stCondLst>
                              <p:cond delay="4000"/>
                            </p:stCondLst>
                            <p:childTnLst>
                              <p:par>
                                <p:cTn id="114" presetID="22" presetClass="entr" presetSubtype="8" fill="hold" grpId="0" nodeType="afterEffect">
                                  <p:stCondLst>
                                    <p:cond delay="0"/>
                                  </p:stCondLst>
                                  <p:childTnLst>
                                    <p:set>
                                      <p:cBhvr>
                                        <p:cTn id="115" dur="1" fill="hold">
                                          <p:stCondLst>
                                            <p:cond delay="0"/>
                                          </p:stCondLst>
                                        </p:cTn>
                                        <p:tgtEl>
                                          <p:spTgt spid="2">
                                            <p:txEl>
                                              <p:pRg st="4" end="4"/>
                                            </p:txEl>
                                          </p:spTgt>
                                        </p:tgtEl>
                                        <p:attrNameLst>
                                          <p:attrName>style.visibility</p:attrName>
                                        </p:attrNameLst>
                                      </p:cBhvr>
                                      <p:to>
                                        <p:strVal val="visible"/>
                                      </p:to>
                                    </p:set>
                                    <p:animEffect transition="in" filter="wipe(left)">
                                      <p:cBhvr>
                                        <p:cTn id="116" dur="500"/>
                                        <p:tgtEl>
                                          <p:spTgt spid="2">
                                            <p:txEl>
                                              <p:pRg st="4" end="4"/>
                                            </p:txEl>
                                          </p:spTgt>
                                        </p:tgtEl>
                                      </p:cBhvr>
                                    </p:animEffect>
                                  </p:childTnLst>
                                </p:cTn>
                              </p:par>
                            </p:childTnLst>
                          </p:cTn>
                        </p:par>
                        <p:par>
                          <p:cTn id="117" fill="hold">
                            <p:stCondLst>
                              <p:cond delay="4500"/>
                            </p:stCondLst>
                            <p:childTnLst>
                              <p:par>
                                <p:cTn id="118" presetID="31" presetClass="entr" presetSubtype="0" fill="hold" nodeType="afterEffect">
                                  <p:stCondLst>
                                    <p:cond delay="0"/>
                                  </p:stCondLst>
                                  <p:childTnLst>
                                    <p:set>
                                      <p:cBhvr>
                                        <p:cTn id="119" dur="1" fill="hold">
                                          <p:stCondLst>
                                            <p:cond delay="0"/>
                                          </p:stCondLst>
                                        </p:cTn>
                                        <p:tgtEl>
                                          <p:spTgt spid="19"/>
                                        </p:tgtEl>
                                        <p:attrNameLst>
                                          <p:attrName>style.visibility</p:attrName>
                                        </p:attrNameLst>
                                      </p:cBhvr>
                                      <p:to>
                                        <p:strVal val="visible"/>
                                      </p:to>
                                    </p:set>
                                    <p:anim calcmode="lin" valueType="num">
                                      <p:cBhvr>
                                        <p:cTn id="120" dur="1000" fill="hold"/>
                                        <p:tgtEl>
                                          <p:spTgt spid="19"/>
                                        </p:tgtEl>
                                        <p:attrNameLst>
                                          <p:attrName>ppt_w</p:attrName>
                                        </p:attrNameLst>
                                      </p:cBhvr>
                                      <p:tavLst>
                                        <p:tav tm="0">
                                          <p:val>
                                            <p:fltVal val="0"/>
                                          </p:val>
                                        </p:tav>
                                        <p:tav tm="100000">
                                          <p:val>
                                            <p:strVal val="#ppt_w"/>
                                          </p:val>
                                        </p:tav>
                                      </p:tavLst>
                                    </p:anim>
                                    <p:anim calcmode="lin" valueType="num">
                                      <p:cBhvr>
                                        <p:cTn id="121" dur="1000" fill="hold"/>
                                        <p:tgtEl>
                                          <p:spTgt spid="19"/>
                                        </p:tgtEl>
                                        <p:attrNameLst>
                                          <p:attrName>ppt_h</p:attrName>
                                        </p:attrNameLst>
                                      </p:cBhvr>
                                      <p:tavLst>
                                        <p:tav tm="0">
                                          <p:val>
                                            <p:fltVal val="0"/>
                                          </p:val>
                                        </p:tav>
                                        <p:tav tm="100000">
                                          <p:val>
                                            <p:strVal val="#ppt_h"/>
                                          </p:val>
                                        </p:tav>
                                      </p:tavLst>
                                    </p:anim>
                                    <p:anim calcmode="lin" valueType="num">
                                      <p:cBhvr>
                                        <p:cTn id="122" dur="1000" fill="hold"/>
                                        <p:tgtEl>
                                          <p:spTgt spid="19"/>
                                        </p:tgtEl>
                                        <p:attrNameLst>
                                          <p:attrName>style.rotation</p:attrName>
                                        </p:attrNameLst>
                                      </p:cBhvr>
                                      <p:tavLst>
                                        <p:tav tm="0">
                                          <p:val>
                                            <p:fltVal val="90"/>
                                          </p:val>
                                        </p:tav>
                                        <p:tav tm="100000">
                                          <p:val>
                                            <p:fltVal val="0"/>
                                          </p:val>
                                        </p:tav>
                                      </p:tavLst>
                                    </p:anim>
                                    <p:animEffect transition="in" filter="fade">
                                      <p:cBhvr>
                                        <p:cTn id="123" dur="1000"/>
                                        <p:tgtEl>
                                          <p:spTgt spid="19"/>
                                        </p:tgtEl>
                                      </p:cBhvr>
                                    </p:animEffect>
                                  </p:childTnLst>
                                </p:cTn>
                              </p:par>
                            </p:childTnLst>
                          </p:cTn>
                        </p:par>
                        <p:par>
                          <p:cTn id="124" fill="hold">
                            <p:stCondLst>
                              <p:cond delay="5500"/>
                            </p:stCondLst>
                            <p:childTnLst>
                              <p:par>
                                <p:cTn id="125" presetID="22" presetClass="entr" presetSubtype="8" fill="hold" grpId="0" nodeType="afterEffect">
                                  <p:stCondLst>
                                    <p:cond delay="0"/>
                                  </p:stCondLst>
                                  <p:childTnLst>
                                    <p:set>
                                      <p:cBhvr>
                                        <p:cTn id="126" dur="1" fill="hold">
                                          <p:stCondLst>
                                            <p:cond delay="0"/>
                                          </p:stCondLst>
                                        </p:cTn>
                                        <p:tgtEl>
                                          <p:spTgt spid="2">
                                            <p:txEl>
                                              <p:pRg st="5" end="5"/>
                                            </p:txEl>
                                          </p:spTgt>
                                        </p:tgtEl>
                                        <p:attrNameLst>
                                          <p:attrName>style.visibility</p:attrName>
                                        </p:attrNameLst>
                                      </p:cBhvr>
                                      <p:to>
                                        <p:strVal val="visible"/>
                                      </p:to>
                                    </p:set>
                                    <p:animEffect transition="in" filter="wipe(left)">
                                      <p:cBhvr>
                                        <p:cTn id="1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DFE23A5-1CE7-4835-A98E-2A8C75978E31}"/>
              </a:ext>
            </a:extLst>
          </p:cNvPr>
          <p:cNvSpPr txBox="1"/>
          <p:nvPr/>
        </p:nvSpPr>
        <p:spPr>
          <a:xfrm>
            <a:off x="0" y="-80465"/>
            <a:ext cx="9143999" cy="769441"/>
          </a:xfrm>
          <a:prstGeom prst="rect">
            <a:avLst/>
          </a:prstGeom>
          <a:noFill/>
        </p:spPr>
        <p:txBody>
          <a:bodyPr wrap="square">
            <a:spAutoFit/>
          </a:bodyPr>
          <a:lstStyle/>
          <a:p>
            <a:pPr algn="ctr"/>
            <a:r>
              <a:rPr lang="es-E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QUEM FIRMA O PACTO?</a:t>
            </a:r>
          </a:p>
        </p:txBody>
      </p:sp>
      <p:sp>
        <p:nvSpPr>
          <p:cNvPr id="5" name="CuadroTexto 4">
            <a:extLst>
              <a:ext uri="{FF2B5EF4-FFF2-40B4-BE49-F238E27FC236}">
                <a16:creationId xmlns:a16="http://schemas.microsoft.com/office/drawing/2014/main" id="{53E15870-0593-43C2-8509-2D78179C3E1D}"/>
              </a:ext>
            </a:extLst>
          </p:cNvPr>
          <p:cNvSpPr txBox="1"/>
          <p:nvPr/>
        </p:nvSpPr>
        <p:spPr>
          <a:xfrm>
            <a:off x="-57150" y="674135"/>
            <a:ext cx="7840980" cy="1077218"/>
          </a:xfrm>
          <a:prstGeom prst="rect">
            <a:avLst/>
          </a:prstGeom>
          <a:noFill/>
        </p:spPr>
        <p:txBody>
          <a:bodyPr wrap="square">
            <a:spAutoFit/>
          </a:bodyPr>
          <a:lstStyle/>
          <a:p>
            <a:r>
              <a:rPr lang="es-ES" sz="1600" b="1" dirty="0">
                <a:solidFill>
                  <a:schemeClr val="accent4">
                    <a:lumMod val="50000"/>
                  </a:schemeClr>
                </a:solidFill>
                <a:latin typeface="Comic Sans MS" panose="030F0702030302020204" pitchFamily="66" charset="0"/>
              </a:rPr>
              <a:t>“</a:t>
            </a:r>
            <a:r>
              <a:rPr lang="pt-BR" sz="1600" b="1" dirty="0">
                <a:solidFill>
                  <a:schemeClr val="accent4">
                    <a:lumMod val="50000"/>
                  </a:schemeClr>
                </a:solidFill>
                <a:latin typeface="Comic Sans MS" panose="030F0702030302020204" pitchFamily="66" charset="0"/>
              </a:rPr>
              <a:t>Também os levarei ao meu santo monte, e os alegrarei na minha casa de oração; os seus holocaustos e os seus sacrifícios serão aceitos no meu altar; porque a minha casa será chamada casa de oração para todos os povos.</a:t>
            </a:r>
            <a:r>
              <a:rPr lang="es-ES" sz="1600" b="1" dirty="0">
                <a:solidFill>
                  <a:schemeClr val="accent4">
                    <a:lumMod val="50000"/>
                  </a:schemeClr>
                </a:solidFill>
                <a:latin typeface="Comic Sans MS" panose="030F0702030302020204" pitchFamily="66" charset="0"/>
              </a:rPr>
              <a:t>” 															</a:t>
            </a:r>
            <a:r>
              <a:rPr lang="es-ES" sz="1400" b="1" dirty="0">
                <a:solidFill>
                  <a:schemeClr val="accent4">
                    <a:lumMod val="50000"/>
                  </a:schemeClr>
                </a:solidFill>
                <a:latin typeface="Comic Sans MS" panose="030F0702030302020204" pitchFamily="66" charset="0"/>
              </a:rPr>
              <a:t>(Isaías 56:7)</a:t>
            </a:r>
          </a:p>
        </p:txBody>
      </p:sp>
      <p:sp>
        <p:nvSpPr>
          <p:cNvPr id="6" name="CuadroTexto 5">
            <a:extLst>
              <a:ext uri="{FF2B5EF4-FFF2-40B4-BE49-F238E27FC236}">
                <a16:creationId xmlns:a16="http://schemas.microsoft.com/office/drawing/2014/main" id="{851219E4-DD96-4151-8C97-B818F2F40872}"/>
              </a:ext>
            </a:extLst>
          </p:cNvPr>
          <p:cNvSpPr txBox="1"/>
          <p:nvPr/>
        </p:nvSpPr>
        <p:spPr>
          <a:xfrm>
            <a:off x="273229" y="1600901"/>
            <a:ext cx="7231630" cy="1000274"/>
          </a:xfrm>
          <a:prstGeom prst="rect">
            <a:avLst/>
          </a:prstGeom>
          <a:noFill/>
        </p:spPr>
        <p:txBody>
          <a:bodyPr wrap="square" rtlCol="0">
            <a:spAutoFit/>
          </a:bodyPr>
          <a:lstStyle/>
          <a:p>
            <a:pPr>
              <a:spcBef>
                <a:spcPts val="600"/>
              </a:spcBef>
            </a:pPr>
            <a:r>
              <a:rPr lang="pt-BR" b="1" dirty="0"/>
              <a:t>É muito claro quem é o primeiro a firmar o pacto: Deus, que chama a Aliança Eterna de "minha aliança" (Gênesis 6:18; 17:2; Êxodo 6:4-5; 19:5).</a:t>
            </a:r>
          </a:p>
          <a:p>
            <a:pPr>
              <a:spcBef>
                <a:spcPts val="600"/>
              </a:spcBef>
            </a:pPr>
            <a:r>
              <a:rPr lang="pt-BR" b="1" dirty="0"/>
              <a:t>Com quem Deus firma sua aliança?</a:t>
            </a:r>
            <a:endParaRPr lang="es-ES" b="1" dirty="0"/>
          </a:p>
        </p:txBody>
      </p:sp>
      <p:graphicFrame>
        <p:nvGraphicFramePr>
          <p:cNvPr id="17" name="Diagrama 16">
            <a:extLst>
              <a:ext uri="{FF2B5EF4-FFF2-40B4-BE49-F238E27FC236}">
                <a16:creationId xmlns:a16="http://schemas.microsoft.com/office/drawing/2014/main" id="{C7ABCB01-64D4-4E51-A538-D3D181F89A17}"/>
              </a:ext>
            </a:extLst>
          </p:cNvPr>
          <p:cNvGraphicFramePr/>
          <p:nvPr>
            <p:extLst>
              <p:ext uri="{D42A27DB-BD31-4B8C-83A1-F6EECF244321}">
                <p14:modId xmlns:p14="http://schemas.microsoft.com/office/powerpoint/2010/main" val="2806050843"/>
              </p:ext>
            </p:extLst>
          </p:nvPr>
        </p:nvGraphicFramePr>
        <p:xfrm>
          <a:off x="718" y="2597914"/>
          <a:ext cx="9143281" cy="13012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3C1F2F8A-58AA-4AB7-9F5A-3F1ADE239CE0}"/>
              </a:ext>
            </a:extLst>
          </p:cNvPr>
          <p:cNvSpPr txBox="1"/>
          <p:nvPr/>
        </p:nvSpPr>
        <p:spPr>
          <a:xfrm>
            <a:off x="2977286" y="3972431"/>
            <a:ext cx="6105985" cy="1277273"/>
          </a:xfrm>
          <a:prstGeom prst="rect">
            <a:avLst/>
          </a:prstGeom>
          <a:noFill/>
        </p:spPr>
        <p:txBody>
          <a:bodyPr wrap="square" rtlCol="0">
            <a:spAutoFit/>
          </a:bodyPr>
          <a:lstStyle/>
          <a:p>
            <a:pPr>
              <a:spcBef>
                <a:spcPts val="600"/>
              </a:spcBef>
            </a:pPr>
            <a:r>
              <a:rPr lang="pt-BR" b="1" dirty="0"/>
              <a:t>Então vemos que o progresso é gradual. Cada vez que alguém firma o pacto com Deus, ele se compromete a publicar este pacto, e convida outros a fazer parte dela (</a:t>
            </a:r>
            <a:r>
              <a:rPr lang="pt-BR" b="1" dirty="0" err="1"/>
              <a:t>Is</a:t>
            </a:r>
            <a:r>
              <a:rPr lang="pt-BR" b="1" dirty="0"/>
              <a:t>. 42:6; 1P 2:9).
</a:t>
            </a:r>
            <a:endParaRPr lang="es-ES" b="1" dirty="0"/>
          </a:p>
        </p:txBody>
      </p:sp>
      <p:pic>
        <p:nvPicPr>
          <p:cNvPr id="12" name="Imagen 11">
            <a:extLst>
              <a:ext uri="{FF2B5EF4-FFF2-40B4-BE49-F238E27FC236}">
                <a16:creationId xmlns:a16="http://schemas.microsoft.com/office/drawing/2014/main" id="{598BC7EC-6F53-4C4C-B2C7-20CF4AA2974A}"/>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89988" y="3853436"/>
            <a:ext cx="1825441" cy="1207852"/>
          </a:xfrm>
          <a:prstGeom prst="round2DiagRect">
            <a:avLst>
              <a:gd name="adj1" fmla="val 0"/>
              <a:gd name="adj2" fmla="val 14535"/>
            </a:avLst>
          </a:prstGeom>
          <a:ln w="12700" cap="sq">
            <a:solidFill>
              <a:srgbClr val="FFFFFF"/>
            </a:solidFill>
            <a:miter lim="800000"/>
          </a:ln>
          <a:effectLst>
            <a:outerShdw blurRad="254000" algn="tl" rotWithShape="0">
              <a:srgbClr val="000000">
                <a:alpha val="43000"/>
              </a:srgbClr>
            </a:outerShdw>
          </a:effectLst>
        </p:spPr>
      </p:pic>
      <p:pic>
        <p:nvPicPr>
          <p:cNvPr id="16" name="Imagen 15">
            <a:extLst>
              <a:ext uri="{FF2B5EF4-FFF2-40B4-BE49-F238E27FC236}">
                <a16:creationId xmlns:a16="http://schemas.microsoft.com/office/drawing/2014/main" id="{9A77C330-0CA2-41E0-8DC1-B0CF0920E0E6}"/>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2022632" y="3853436"/>
            <a:ext cx="902862" cy="1207852"/>
          </a:xfrm>
          <a:prstGeom prst="round2DiagRect">
            <a:avLst>
              <a:gd name="adj1" fmla="val 16667"/>
              <a:gd name="adj2" fmla="val 0"/>
            </a:avLst>
          </a:prstGeom>
          <a:ln w="12700" cap="sq">
            <a:solidFill>
              <a:srgbClr val="FFFFFF"/>
            </a:solidFill>
            <a:miter lim="800000"/>
          </a:ln>
          <a:effectLst>
            <a:outerShdw blurRad="254000" algn="tl" rotWithShape="0">
              <a:srgbClr val="000000">
                <a:alpha val="43000"/>
              </a:srgbClr>
            </a:outerShdw>
          </a:effectLst>
        </p:spPr>
      </p:pic>
      <p:pic>
        <p:nvPicPr>
          <p:cNvPr id="19" name="Imagen 18">
            <a:extLst>
              <a:ext uri="{FF2B5EF4-FFF2-40B4-BE49-F238E27FC236}">
                <a16:creationId xmlns:a16="http://schemas.microsoft.com/office/drawing/2014/main" id="{DBA39569-302C-4144-9D88-CE4CF95737C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600493" y="725784"/>
            <a:ext cx="1385707" cy="18481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84754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12"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0-#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wipe(left)">
                                      <p:cBhvr>
                                        <p:cTn id="28" dur="500"/>
                                        <p:tgtEl>
                                          <p:spTgt spid="6">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animEffect transition="in" filter="wipe(left)">
                                      <p:cBhvr>
                                        <p:cTn id="33" dur="500"/>
                                        <p:tgtEl>
                                          <p:spTgt spid="6">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528" fill="hold" grpId="0" nodeType="clickEffect">
                                  <p:stCondLst>
                                    <p:cond delay="0"/>
                                  </p:stCondLst>
                                  <p:childTnLst>
                                    <p:set>
                                      <p:cBhvr>
                                        <p:cTn id="37" dur="1" fill="hold">
                                          <p:stCondLst>
                                            <p:cond delay="0"/>
                                          </p:stCondLst>
                                        </p:cTn>
                                        <p:tgtEl>
                                          <p:spTgt spid="17">
                                            <p:graphicEl>
                                              <a:dgm id="{5603DD41-DC3A-4299-A25C-F5AF615AF050}"/>
                                            </p:graphicEl>
                                          </p:spTgt>
                                        </p:tgtEl>
                                        <p:attrNameLst>
                                          <p:attrName>style.visibility</p:attrName>
                                        </p:attrNameLst>
                                      </p:cBhvr>
                                      <p:to>
                                        <p:strVal val="visible"/>
                                      </p:to>
                                    </p:set>
                                    <p:anim calcmode="lin" valueType="num">
                                      <p:cBhvr>
                                        <p:cTn id="38" dur="500" fill="hold"/>
                                        <p:tgtEl>
                                          <p:spTgt spid="17">
                                            <p:graphicEl>
                                              <a:dgm id="{5603DD41-DC3A-4299-A25C-F5AF615AF050}"/>
                                            </p:graphicEl>
                                          </p:spTgt>
                                        </p:tgtEl>
                                        <p:attrNameLst>
                                          <p:attrName>ppt_w</p:attrName>
                                        </p:attrNameLst>
                                      </p:cBhvr>
                                      <p:tavLst>
                                        <p:tav tm="0">
                                          <p:val>
                                            <p:fltVal val="0"/>
                                          </p:val>
                                        </p:tav>
                                        <p:tav tm="100000">
                                          <p:val>
                                            <p:strVal val="#ppt_w"/>
                                          </p:val>
                                        </p:tav>
                                      </p:tavLst>
                                    </p:anim>
                                    <p:anim calcmode="lin" valueType="num">
                                      <p:cBhvr>
                                        <p:cTn id="39" dur="500" fill="hold"/>
                                        <p:tgtEl>
                                          <p:spTgt spid="17">
                                            <p:graphicEl>
                                              <a:dgm id="{5603DD41-DC3A-4299-A25C-F5AF615AF050}"/>
                                            </p:graphicEl>
                                          </p:spTgt>
                                        </p:tgtEl>
                                        <p:attrNameLst>
                                          <p:attrName>ppt_h</p:attrName>
                                        </p:attrNameLst>
                                      </p:cBhvr>
                                      <p:tavLst>
                                        <p:tav tm="0">
                                          <p:val>
                                            <p:fltVal val="0"/>
                                          </p:val>
                                        </p:tav>
                                        <p:tav tm="100000">
                                          <p:val>
                                            <p:strVal val="#ppt_h"/>
                                          </p:val>
                                        </p:tav>
                                      </p:tavLst>
                                    </p:anim>
                                    <p:animEffect transition="in" filter="fade">
                                      <p:cBhvr>
                                        <p:cTn id="40" dur="500"/>
                                        <p:tgtEl>
                                          <p:spTgt spid="17">
                                            <p:graphicEl>
                                              <a:dgm id="{5603DD41-DC3A-4299-A25C-F5AF615AF050}"/>
                                            </p:graphicEl>
                                          </p:spTgt>
                                        </p:tgtEl>
                                      </p:cBhvr>
                                    </p:animEffect>
                                    <p:anim calcmode="lin" valueType="num">
                                      <p:cBhvr>
                                        <p:cTn id="41" dur="500" fill="hold"/>
                                        <p:tgtEl>
                                          <p:spTgt spid="17">
                                            <p:graphicEl>
                                              <a:dgm id="{5603DD41-DC3A-4299-A25C-F5AF615AF050}"/>
                                            </p:graphicEl>
                                          </p:spTgt>
                                        </p:tgtEl>
                                        <p:attrNameLst>
                                          <p:attrName>ppt_x</p:attrName>
                                        </p:attrNameLst>
                                      </p:cBhvr>
                                      <p:tavLst>
                                        <p:tav tm="0">
                                          <p:val>
                                            <p:fltVal val="0.5"/>
                                          </p:val>
                                        </p:tav>
                                        <p:tav tm="100000">
                                          <p:val>
                                            <p:strVal val="#ppt_x"/>
                                          </p:val>
                                        </p:tav>
                                      </p:tavLst>
                                    </p:anim>
                                    <p:anim calcmode="lin" valueType="num">
                                      <p:cBhvr>
                                        <p:cTn id="42" dur="500" fill="hold"/>
                                        <p:tgtEl>
                                          <p:spTgt spid="17">
                                            <p:graphicEl>
                                              <a:dgm id="{5603DD41-DC3A-4299-A25C-F5AF615AF050}"/>
                                            </p:graphicEl>
                                          </p:spTgt>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17">
                                            <p:graphicEl>
                                              <a:dgm id="{FE1ACEE3-C830-4584-AAE2-338BCE455F97}"/>
                                            </p:graphicEl>
                                          </p:spTgt>
                                        </p:tgtEl>
                                        <p:attrNameLst>
                                          <p:attrName>style.visibility</p:attrName>
                                        </p:attrNameLst>
                                      </p:cBhvr>
                                      <p:to>
                                        <p:strVal val="visible"/>
                                      </p:to>
                                    </p:set>
                                    <p:anim calcmode="lin" valueType="num">
                                      <p:cBhvr>
                                        <p:cTn id="45" dur="500" fill="hold"/>
                                        <p:tgtEl>
                                          <p:spTgt spid="17">
                                            <p:graphicEl>
                                              <a:dgm id="{FE1ACEE3-C830-4584-AAE2-338BCE455F97}"/>
                                            </p:graphicEl>
                                          </p:spTgt>
                                        </p:tgtEl>
                                        <p:attrNameLst>
                                          <p:attrName>ppt_w</p:attrName>
                                        </p:attrNameLst>
                                      </p:cBhvr>
                                      <p:tavLst>
                                        <p:tav tm="0">
                                          <p:val>
                                            <p:fltVal val="0"/>
                                          </p:val>
                                        </p:tav>
                                        <p:tav tm="100000">
                                          <p:val>
                                            <p:strVal val="#ppt_w"/>
                                          </p:val>
                                        </p:tav>
                                      </p:tavLst>
                                    </p:anim>
                                    <p:anim calcmode="lin" valueType="num">
                                      <p:cBhvr>
                                        <p:cTn id="46" dur="500" fill="hold"/>
                                        <p:tgtEl>
                                          <p:spTgt spid="17">
                                            <p:graphicEl>
                                              <a:dgm id="{FE1ACEE3-C830-4584-AAE2-338BCE455F97}"/>
                                            </p:graphicEl>
                                          </p:spTgt>
                                        </p:tgtEl>
                                        <p:attrNameLst>
                                          <p:attrName>ppt_h</p:attrName>
                                        </p:attrNameLst>
                                      </p:cBhvr>
                                      <p:tavLst>
                                        <p:tav tm="0">
                                          <p:val>
                                            <p:fltVal val="0"/>
                                          </p:val>
                                        </p:tav>
                                        <p:tav tm="100000">
                                          <p:val>
                                            <p:strVal val="#ppt_h"/>
                                          </p:val>
                                        </p:tav>
                                      </p:tavLst>
                                    </p:anim>
                                    <p:animEffect transition="in" filter="fade">
                                      <p:cBhvr>
                                        <p:cTn id="47" dur="500"/>
                                        <p:tgtEl>
                                          <p:spTgt spid="17">
                                            <p:graphicEl>
                                              <a:dgm id="{FE1ACEE3-C830-4584-AAE2-338BCE455F97}"/>
                                            </p:graphicEl>
                                          </p:spTgt>
                                        </p:tgtEl>
                                      </p:cBhvr>
                                    </p:animEffect>
                                    <p:anim calcmode="lin" valueType="num">
                                      <p:cBhvr>
                                        <p:cTn id="48" dur="500" fill="hold"/>
                                        <p:tgtEl>
                                          <p:spTgt spid="17">
                                            <p:graphicEl>
                                              <a:dgm id="{FE1ACEE3-C830-4584-AAE2-338BCE455F97}"/>
                                            </p:graphicEl>
                                          </p:spTgt>
                                        </p:tgtEl>
                                        <p:attrNameLst>
                                          <p:attrName>ppt_x</p:attrName>
                                        </p:attrNameLst>
                                      </p:cBhvr>
                                      <p:tavLst>
                                        <p:tav tm="0">
                                          <p:val>
                                            <p:fltVal val="0.5"/>
                                          </p:val>
                                        </p:tav>
                                        <p:tav tm="100000">
                                          <p:val>
                                            <p:strVal val="#ppt_x"/>
                                          </p:val>
                                        </p:tav>
                                      </p:tavLst>
                                    </p:anim>
                                    <p:anim calcmode="lin" valueType="num">
                                      <p:cBhvr>
                                        <p:cTn id="49" dur="500" fill="hold"/>
                                        <p:tgtEl>
                                          <p:spTgt spid="17">
                                            <p:graphicEl>
                                              <a:dgm id="{FE1ACEE3-C830-4584-AAE2-338BCE455F97}"/>
                                            </p:graphicEl>
                                          </p:spTgt>
                                        </p:tgtEl>
                                        <p:attrNameLst>
                                          <p:attrName>ppt_y</p:attrName>
                                        </p:attrNameLst>
                                      </p:cBhvr>
                                      <p:tavLst>
                                        <p:tav tm="0">
                                          <p:val>
                                            <p:fltVal val="0.5"/>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3" presetClass="entr" presetSubtype="528" fill="hold" grpId="0" nodeType="clickEffect">
                                  <p:stCondLst>
                                    <p:cond delay="0"/>
                                  </p:stCondLst>
                                  <p:childTnLst>
                                    <p:set>
                                      <p:cBhvr>
                                        <p:cTn id="53" dur="1" fill="hold">
                                          <p:stCondLst>
                                            <p:cond delay="0"/>
                                          </p:stCondLst>
                                        </p:cTn>
                                        <p:tgtEl>
                                          <p:spTgt spid="17">
                                            <p:graphicEl>
                                              <a:dgm id="{2D41F580-040A-4E0F-9333-2EA3B26524E8}"/>
                                            </p:graphicEl>
                                          </p:spTgt>
                                        </p:tgtEl>
                                        <p:attrNameLst>
                                          <p:attrName>style.visibility</p:attrName>
                                        </p:attrNameLst>
                                      </p:cBhvr>
                                      <p:to>
                                        <p:strVal val="visible"/>
                                      </p:to>
                                    </p:set>
                                    <p:anim calcmode="lin" valueType="num">
                                      <p:cBhvr>
                                        <p:cTn id="54" dur="500" fill="hold"/>
                                        <p:tgtEl>
                                          <p:spTgt spid="17">
                                            <p:graphicEl>
                                              <a:dgm id="{2D41F580-040A-4E0F-9333-2EA3B26524E8}"/>
                                            </p:graphicEl>
                                          </p:spTgt>
                                        </p:tgtEl>
                                        <p:attrNameLst>
                                          <p:attrName>ppt_w</p:attrName>
                                        </p:attrNameLst>
                                      </p:cBhvr>
                                      <p:tavLst>
                                        <p:tav tm="0">
                                          <p:val>
                                            <p:fltVal val="0"/>
                                          </p:val>
                                        </p:tav>
                                        <p:tav tm="100000">
                                          <p:val>
                                            <p:strVal val="#ppt_w"/>
                                          </p:val>
                                        </p:tav>
                                      </p:tavLst>
                                    </p:anim>
                                    <p:anim calcmode="lin" valueType="num">
                                      <p:cBhvr>
                                        <p:cTn id="55" dur="500" fill="hold"/>
                                        <p:tgtEl>
                                          <p:spTgt spid="17">
                                            <p:graphicEl>
                                              <a:dgm id="{2D41F580-040A-4E0F-9333-2EA3B26524E8}"/>
                                            </p:graphicEl>
                                          </p:spTgt>
                                        </p:tgtEl>
                                        <p:attrNameLst>
                                          <p:attrName>ppt_h</p:attrName>
                                        </p:attrNameLst>
                                      </p:cBhvr>
                                      <p:tavLst>
                                        <p:tav tm="0">
                                          <p:val>
                                            <p:fltVal val="0"/>
                                          </p:val>
                                        </p:tav>
                                        <p:tav tm="100000">
                                          <p:val>
                                            <p:strVal val="#ppt_h"/>
                                          </p:val>
                                        </p:tav>
                                      </p:tavLst>
                                    </p:anim>
                                    <p:animEffect transition="in" filter="fade">
                                      <p:cBhvr>
                                        <p:cTn id="56" dur="500"/>
                                        <p:tgtEl>
                                          <p:spTgt spid="17">
                                            <p:graphicEl>
                                              <a:dgm id="{2D41F580-040A-4E0F-9333-2EA3B26524E8}"/>
                                            </p:graphicEl>
                                          </p:spTgt>
                                        </p:tgtEl>
                                      </p:cBhvr>
                                    </p:animEffect>
                                    <p:anim calcmode="lin" valueType="num">
                                      <p:cBhvr>
                                        <p:cTn id="57" dur="500" fill="hold"/>
                                        <p:tgtEl>
                                          <p:spTgt spid="17">
                                            <p:graphicEl>
                                              <a:dgm id="{2D41F580-040A-4E0F-9333-2EA3B26524E8}"/>
                                            </p:graphicEl>
                                          </p:spTgt>
                                        </p:tgtEl>
                                        <p:attrNameLst>
                                          <p:attrName>ppt_x</p:attrName>
                                        </p:attrNameLst>
                                      </p:cBhvr>
                                      <p:tavLst>
                                        <p:tav tm="0">
                                          <p:val>
                                            <p:fltVal val="0.5"/>
                                          </p:val>
                                        </p:tav>
                                        <p:tav tm="100000">
                                          <p:val>
                                            <p:strVal val="#ppt_x"/>
                                          </p:val>
                                        </p:tav>
                                      </p:tavLst>
                                    </p:anim>
                                    <p:anim calcmode="lin" valueType="num">
                                      <p:cBhvr>
                                        <p:cTn id="58" dur="500" fill="hold"/>
                                        <p:tgtEl>
                                          <p:spTgt spid="17">
                                            <p:graphicEl>
                                              <a:dgm id="{2D41F580-040A-4E0F-9333-2EA3B26524E8}"/>
                                            </p:graphicEl>
                                          </p:spTgt>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0"/>
                                  </p:stCondLst>
                                  <p:childTnLst>
                                    <p:set>
                                      <p:cBhvr>
                                        <p:cTn id="60" dur="1" fill="hold">
                                          <p:stCondLst>
                                            <p:cond delay="0"/>
                                          </p:stCondLst>
                                        </p:cTn>
                                        <p:tgtEl>
                                          <p:spTgt spid="17">
                                            <p:graphicEl>
                                              <a:dgm id="{53E38B6F-D470-4774-AD6A-FC1CE5D191CF}"/>
                                            </p:graphicEl>
                                          </p:spTgt>
                                        </p:tgtEl>
                                        <p:attrNameLst>
                                          <p:attrName>style.visibility</p:attrName>
                                        </p:attrNameLst>
                                      </p:cBhvr>
                                      <p:to>
                                        <p:strVal val="visible"/>
                                      </p:to>
                                    </p:set>
                                    <p:anim calcmode="lin" valueType="num">
                                      <p:cBhvr>
                                        <p:cTn id="61" dur="500" fill="hold"/>
                                        <p:tgtEl>
                                          <p:spTgt spid="17">
                                            <p:graphicEl>
                                              <a:dgm id="{53E38B6F-D470-4774-AD6A-FC1CE5D191CF}"/>
                                            </p:graphicEl>
                                          </p:spTgt>
                                        </p:tgtEl>
                                        <p:attrNameLst>
                                          <p:attrName>ppt_w</p:attrName>
                                        </p:attrNameLst>
                                      </p:cBhvr>
                                      <p:tavLst>
                                        <p:tav tm="0">
                                          <p:val>
                                            <p:fltVal val="0"/>
                                          </p:val>
                                        </p:tav>
                                        <p:tav tm="100000">
                                          <p:val>
                                            <p:strVal val="#ppt_w"/>
                                          </p:val>
                                        </p:tav>
                                      </p:tavLst>
                                    </p:anim>
                                    <p:anim calcmode="lin" valueType="num">
                                      <p:cBhvr>
                                        <p:cTn id="62" dur="500" fill="hold"/>
                                        <p:tgtEl>
                                          <p:spTgt spid="17">
                                            <p:graphicEl>
                                              <a:dgm id="{53E38B6F-D470-4774-AD6A-FC1CE5D191CF}"/>
                                            </p:graphicEl>
                                          </p:spTgt>
                                        </p:tgtEl>
                                        <p:attrNameLst>
                                          <p:attrName>ppt_h</p:attrName>
                                        </p:attrNameLst>
                                      </p:cBhvr>
                                      <p:tavLst>
                                        <p:tav tm="0">
                                          <p:val>
                                            <p:fltVal val="0"/>
                                          </p:val>
                                        </p:tav>
                                        <p:tav tm="100000">
                                          <p:val>
                                            <p:strVal val="#ppt_h"/>
                                          </p:val>
                                        </p:tav>
                                      </p:tavLst>
                                    </p:anim>
                                    <p:animEffect transition="in" filter="fade">
                                      <p:cBhvr>
                                        <p:cTn id="63" dur="500"/>
                                        <p:tgtEl>
                                          <p:spTgt spid="17">
                                            <p:graphicEl>
                                              <a:dgm id="{53E38B6F-D470-4774-AD6A-FC1CE5D191CF}"/>
                                            </p:graphicEl>
                                          </p:spTgt>
                                        </p:tgtEl>
                                      </p:cBhvr>
                                    </p:animEffect>
                                    <p:anim calcmode="lin" valueType="num">
                                      <p:cBhvr>
                                        <p:cTn id="64" dur="500" fill="hold"/>
                                        <p:tgtEl>
                                          <p:spTgt spid="17">
                                            <p:graphicEl>
                                              <a:dgm id="{53E38B6F-D470-4774-AD6A-FC1CE5D191CF}"/>
                                            </p:graphicEl>
                                          </p:spTgt>
                                        </p:tgtEl>
                                        <p:attrNameLst>
                                          <p:attrName>ppt_x</p:attrName>
                                        </p:attrNameLst>
                                      </p:cBhvr>
                                      <p:tavLst>
                                        <p:tav tm="0">
                                          <p:val>
                                            <p:fltVal val="0.5"/>
                                          </p:val>
                                        </p:tav>
                                        <p:tav tm="100000">
                                          <p:val>
                                            <p:strVal val="#ppt_x"/>
                                          </p:val>
                                        </p:tav>
                                      </p:tavLst>
                                    </p:anim>
                                    <p:anim calcmode="lin" valueType="num">
                                      <p:cBhvr>
                                        <p:cTn id="65" dur="500" fill="hold"/>
                                        <p:tgtEl>
                                          <p:spTgt spid="17">
                                            <p:graphicEl>
                                              <a:dgm id="{53E38B6F-D470-4774-AD6A-FC1CE5D191CF}"/>
                                            </p:graphicEl>
                                          </p:spTgt>
                                        </p:tgtEl>
                                        <p:attrNameLst>
                                          <p:attrName>ppt_y</p:attrName>
                                        </p:attrNameLst>
                                      </p:cBhvr>
                                      <p:tavLst>
                                        <p:tav tm="0">
                                          <p:val>
                                            <p:fltVal val="0.5"/>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528" fill="hold" grpId="0" nodeType="clickEffect">
                                  <p:stCondLst>
                                    <p:cond delay="0"/>
                                  </p:stCondLst>
                                  <p:childTnLst>
                                    <p:set>
                                      <p:cBhvr>
                                        <p:cTn id="69" dur="1" fill="hold">
                                          <p:stCondLst>
                                            <p:cond delay="0"/>
                                          </p:stCondLst>
                                        </p:cTn>
                                        <p:tgtEl>
                                          <p:spTgt spid="17">
                                            <p:graphicEl>
                                              <a:dgm id="{4C8AB3DB-FEEF-4215-8C7E-DAC26D12EB3A}"/>
                                            </p:graphicEl>
                                          </p:spTgt>
                                        </p:tgtEl>
                                        <p:attrNameLst>
                                          <p:attrName>style.visibility</p:attrName>
                                        </p:attrNameLst>
                                      </p:cBhvr>
                                      <p:to>
                                        <p:strVal val="visible"/>
                                      </p:to>
                                    </p:set>
                                    <p:anim calcmode="lin" valueType="num">
                                      <p:cBhvr>
                                        <p:cTn id="70" dur="500" fill="hold"/>
                                        <p:tgtEl>
                                          <p:spTgt spid="17">
                                            <p:graphicEl>
                                              <a:dgm id="{4C8AB3DB-FEEF-4215-8C7E-DAC26D12EB3A}"/>
                                            </p:graphicEl>
                                          </p:spTgt>
                                        </p:tgtEl>
                                        <p:attrNameLst>
                                          <p:attrName>ppt_w</p:attrName>
                                        </p:attrNameLst>
                                      </p:cBhvr>
                                      <p:tavLst>
                                        <p:tav tm="0">
                                          <p:val>
                                            <p:fltVal val="0"/>
                                          </p:val>
                                        </p:tav>
                                        <p:tav tm="100000">
                                          <p:val>
                                            <p:strVal val="#ppt_w"/>
                                          </p:val>
                                        </p:tav>
                                      </p:tavLst>
                                    </p:anim>
                                    <p:anim calcmode="lin" valueType="num">
                                      <p:cBhvr>
                                        <p:cTn id="71" dur="500" fill="hold"/>
                                        <p:tgtEl>
                                          <p:spTgt spid="17">
                                            <p:graphicEl>
                                              <a:dgm id="{4C8AB3DB-FEEF-4215-8C7E-DAC26D12EB3A}"/>
                                            </p:graphicEl>
                                          </p:spTgt>
                                        </p:tgtEl>
                                        <p:attrNameLst>
                                          <p:attrName>ppt_h</p:attrName>
                                        </p:attrNameLst>
                                      </p:cBhvr>
                                      <p:tavLst>
                                        <p:tav tm="0">
                                          <p:val>
                                            <p:fltVal val="0"/>
                                          </p:val>
                                        </p:tav>
                                        <p:tav tm="100000">
                                          <p:val>
                                            <p:strVal val="#ppt_h"/>
                                          </p:val>
                                        </p:tav>
                                      </p:tavLst>
                                    </p:anim>
                                    <p:animEffect transition="in" filter="fade">
                                      <p:cBhvr>
                                        <p:cTn id="72" dur="500"/>
                                        <p:tgtEl>
                                          <p:spTgt spid="17">
                                            <p:graphicEl>
                                              <a:dgm id="{4C8AB3DB-FEEF-4215-8C7E-DAC26D12EB3A}"/>
                                            </p:graphicEl>
                                          </p:spTgt>
                                        </p:tgtEl>
                                      </p:cBhvr>
                                    </p:animEffect>
                                    <p:anim calcmode="lin" valueType="num">
                                      <p:cBhvr>
                                        <p:cTn id="73" dur="500" fill="hold"/>
                                        <p:tgtEl>
                                          <p:spTgt spid="17">
                                            <p:graphicEl>
                                              <a:dgm id="{4C8AB3DB-FEEF-4215-8C7E-DAC26D12EB3A}"/>
                                            </p:graphicEl>
                                          </p:spTgt>
                                        </p:tgtEl>
                                        <p:attrNameLst>
                                          <p:attrName>ppt_x</p:attrName>
                                        </p:attrNameLst>
                                      </p:cBhvr>
                                      <p:tavLst>
                                        <p:tav tm="0">
                                          <p:val>
                                            <p:fltVal val="0.5"/>
                                          </p:val>
                                        </p:tav>
                                        <p:tav tm="100000">
                                          <p:val>
                                            <p:strVal val="#ppt_x"/>
                                          </p:val>
                                        </p:tav>
                                      </p:tavLst>
                                    </p:anim>
                                    <p:anim calcmode="lin" valueType="num">
                                      <p:cBhvr>
                                        <p:cTn id="74" dur="500" fill="hold"/>
                                        <p:tgtEl>
                                          <p:spTgt spid="17">
                                            <p:graphicEl>
                                              <a:dgm id="{4C8AB3DB-FEEF-4215-8C7E-DAC26D12EB3A}"/>
                                            </p:graphicEl>
                                          </p:spTgt>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17">
                                            <p:graphicEl>
                                              <a:dgm id="{3D8DA2BB-9281-476F-90B5-4BA8128DBD13}"/>
                                            </p:graphicEl>
                                          </p:spTgt>
                                        </p:tgtEl>
                                        <p:attrNameLst>
                                          <p:attrName>style.visibility</p:attrName>
                                        </p:attrNameLst>
                                      </p:cBhvr>
                                      <p:to>
                                        <p:strVal val="visible"/>
                                      </p:to>
                                    </p:set>
                                    <p:anim calcmode="lin" valueType="num">
                                      <p:cBhvr>
                                        <p:cTn id="77" dur="500" fill="hold"/>
                                        <p:tgtEl>
                                          <p:spTgt spid="17">
                                            <p:graphicEl>
                                              <a:dgm id="{3D8DA2BB-9281-476F-90B5-4BA8128DBD13}"/>
                                            </p:graphicEl>
                                          </p:spTgt>
                                        </p:tgtEl>
                                        <p:attrNameLst>
                                          <p:attrName>ppt_w</p:attrName>
                                        </p:attrNameLst>
                                      </p:cBhvr>
                                      <p:tavLst>
                                        <p:tav tm="0">
                                          <p:val>
                                            <p:fltVal val="0"/>
                                          </p:val>
                                        </p:tav>
                                        <p:tav tm="100000">
                                          <p:val>
                                            <p:strVal val="#ppt_w"/>
                                          </p:val>
                                        </p:tav>
                                      </p:tavLst>
                                    </p:anim>
                                    <p:anim calcmode="lin" valueType="num">
                                      <p:cBhvr>
                                        <p:cTn id="78" dur="500" fill="hold"/>
                                        <p:tgtEl>
                                          <p:spTgt spid="17">
                                            <p:graphicEl>
                                              <a:dgm id="{3D8DA2BB-9281-476F-90B5-4BA8128DBD13}"/>
                                            </p:graphicEl>
                                          </p:spTgt>
                                        </p:tgtEl>
                                        <p:attrNameLst>
                                          <p:attrName>ppt_h</p:attrName>
                                        </p:attrNameLst>
                                      </p:cBhvr>
                                      <p:tavLst>
                                        <p:tav tm="0">
                                          <p:val>
                                            <p:fltVal val="0"/>
                                          </p:val>
                                        </p:tav>
                                        <p:tav tm="100000">
                                          <p:val>
                                            <p:strVal val="#ppt_h"/>
                                          </p:val>
                                        </p:tav>
                                      </p:tavLst>
                                    </p:anim>
                                    <p:animEffect transition="in" filter="fade">
                                      <p:cBhvr>
                                        <p:cTn id="79" dur="500"/>
                                        <p:tgtEl>
                                          <p:spTgt spid="17">
                                            <p:graphicEl>
                                              <a:dgm id="{3D8DA2BB-9281-476F-90B5-4BA8128DBD13}"/>
                                            </p:graphicEl>
                                          </p:spTgt>
                                        </p:tgtEl>
                                      </p:cBhvr>
                                    </p:animEffect>
                                    <p:anim calcmode="lin" valueType="num">
                                      <p:cBhvr>
                                        <p:cTn id="80" dur="500" fill="hold"/>
                                        <p:tgtEl>
                                          <p:spTgt spid="17">
                                            <p:graphicEl>
                                              <a:dgm id="{3D8DA2BB-9281-476F-90B5-4BA8128DBD13}"/>
                                            </p:graphicEl>
                                          </p:spTgt>
                                        </p:tgtEl>
                                        <p:attrNameLst>
                                          <p:attrName>ppt_x</p:attrName>
                                        </p:attrNameLst>
                                      </p:cBhvr>
                                      <p:tavLst>
                                        <p:tav tm="0">
                                          <p:val>
                                            <p:fltVal val="0.5"/>
                                          </p:val>
                                        </p:tav>
                                        <p:tav tm="100000">
                                          <p:val>
                                            <p:strVal val="#ppt_x"/>
                                          </p:val>
                                        </p:tav>
                                      </p:tavLst>
                                    </p:anim>
                                    <p:anim calcmode="lin" valueType="num">
                                      <p:cBhvr>
                                        <p:cTn id="81" dur="500" fill="hold"/>
                                        <p:tgtEl>
                                          <p:spTgt spid="17">
                                            <p:graphicEl>
                                              <a:dgm id="{3D8DA2BB-9281-476F-90B5-4BA8128DBD13}"/>
                                            </p:graphicEl>
                                          </p:spTgt>
                                        </p:tgtEl>
                                        <p:attrNameLst>
                                          <p:attrName>ppt_y</p:attrName>
                                        </p:attrNameLst>
                                      </p:cBhvr>
                                      <p:tavLst>
                                        <p:tav tm="0">
                                          <p:val>
                                            <p:fltVal val="0.5"/>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8" fill="hold" nodeType="clickEffect">
                                  <p:stCondLst>
                                    <p:cond delay="0"/>
                                  </p:stCondLst>
                                  <p:childTnLst>
                                    <p:set>
                                      <p:cBhvr>
                                        <p:cTn id="85" dur="1" fill="hold">
                                          <p:stCondLst>
                                            <p:cond delay="0"/>
                                          </p:stCondLst>
                                        </p:cTn>
                                        <p:tgtEl>
                                          <p:spTgt spid="12"/>
                                        </p:tgtEl>
                                        <p:attrNameLst>
                                          <p:attrName>style.visibility</p:attrName>
                                        </p:attrNameLst>
                                      </p:cBhvr>
                                      <p:to>
                                        <p:strVal val="visible"/>
                                      </p:to>
                                    </p:set>
                                    <p:anim calcmode="lin" valueType="num">
                                      <p:cBhvr additive="base">
                                        <p:cTn id="86" dur="500" fill="hold"/>
                                        <p:tgtEl>
                                          <p:spTgt spid="12"/>
                                        </p:tgtEl>
                                        <p:attrNameLst>
                                          <p:attrName>ppt_x</p:attrName>
                                        </p:attrNameLst>
                                      </p:cBhvr>
                                      <p:tavLst>
                                        <p:tav tm="0">
                                          <p:val>
                                            <p:strVal val="0-#ppt_w/2"/>
                                          </p:val>
                                        </p:tav>
                                        <p:tav tm="100000">
                                          <p:val>
                                            <p:strVal val="#ppt_x"/>
                                          </p:val>
                                        </p:tav>
                                      </p:tavLst>
                                    </p:anim>
                                    <p:anim calcmode="lin" valueType="num">
                                      <p:cBhvr additive="base">
                                        <p:cTn id="87" dur="500" fill="hold"/>
                                        <p:tgtEl>
                                          <p:spTgt spid="12"/>
                                        </p:tgtEl>
                                        <p:attrNameLst>
                                          <p:attrName>ppt_y</p:attrName>
                                        </p:attrNameLst>
                                      </p:cBhvr>
                                      <p:tavLst>
                                        <p:tav tm="0">
                                          <p:val>
                                            <p:strVal val="#ppt_y"/>
                                          </p:val>
                                        </p:tav>
                                        <p:tav tm="100000">
                                          <p:val>
                                            <p:strVal val="#ppt_y"/>
                                          </p:val>
                                        </p:tav>
                                      </p:tavLst>
                                    </p:anim>
                                  </p:childTnLst>
                                </p:cTn>
                              </p:par>
                              <p:par>
                                <p:cTn id="88" presetID="2" presetClass="entr" presetSubtype="8" fill="hold" nodeType="withEffect">
                                  <p:stCondLst>
                                    <p:cond delay="0"/>
                                  </p:stCondLst>
                                  <p:childTnLst>
                                    <p:set>
                                      <p:cBhvr>
                                        <p:cTn id="89" dur="1" fill="hold">
                                          <p:stCondLst>
                                            <p:cond delay="0"/>
                                          </p:stCondLst>
                                        </p:cTn>
                                        <p:tgtEl>
                                          <p:spTgt spid="16"/>
                                        </p:tgtEl>
                                        <p:attrNameLst>
                                          <p:attrName>style.visibility</p:attrName>
                                        </p:attrNameLst>
                                      </p:cBhvr>
                                      <p:to>
                                        <p:strVal val="visible"/>
                                      </p:to>
                                    </p:set>
                                    <p:anim calcmode="lin" valueType="num">
                                      <p:cBhvr additive="base">
                                        <p:cTn id="90" dur="500" fill="hold"/>
                                        <p:tgtEl>
                                          <p:spTgt spid="16"/>
                                        </p:tgtEl>
                                        <p:attrNameLst>
                                          <p:attrName>ppt_x</p:attrName>
                                        </p:attrNameLst>
                                      </p:cBhvr>
                                      <p:tavLst>
                                        <p:tav tm="0">
                                          <p:val>
                                            <p:strVal val="0-#ppt_w/2"/>
                                          </p:val>
                                        </p:tav>
                                        <p:tav tm="100000">
                                          <p:val>
                                            <p:strVal val="#ppt_x"/>
                                          </p:val>
                                        </p:tav>
                                      </p:tavLst>
                                    </p:anim>
                                    <p:anim calcmode="lin" valueType="num">
                                      <p:cBhvr additive="base">
                                        <p:cTn id="91" dur="500" fill="hold"/>
                                        <p:tgtEl>
                                          <p:spTgt spid="16"/>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8"/>
                                        </p:tgtEl>
                                        <p:attrNameLst>
                                          <p:attrName>style.visibility</p:attrName>
                                        </p:attrNameLst>
                                      </p:cBhvr>
                                      <p:to>
                                        <p:strVal val="visible"/>
                                      </p:to>
                                    </p:set>
                                    <p:anim calcmode="lin" valueType="num">
                                      <p:cBhvr additive="base">
                                        <p:cTn id="94" dur="500" fill="hold"/>
                                        <p:tgtEl>
                                          <p:spTgt spid="8"/>
                                        </p:tgtEl>
                                        <p:attrNameLst>
                                          <p:attrName>ppt_x</p:attrName>
                                        </p:attrNameLst>
                                      </p:cBhvr>
                                      <p:tavLst>
                                        <p:tav tm="0">
                                          <p:val>
                                            <p:strVal val="0-#ppt_w/2"/>
                                          </p:val>
                                        </p:tav>
                                        <p:tav tm="100000">
                                          <p:val>
                                            <p:strVal val="#ppt_x"/>
                                          </p:val>
                                        </p:tav>
                                      </p:tavLst>
                                    </p:anim>
                                    <p:anim calcmode="lin" valueType="num">
                                      <p:cBhvr additive="base">
                                        <p:cTn id="9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Graphic spid="17" grpId="0">
        <p:bldSub>
          <a:bldDgm bld="one"/>
        </p:bldSub>
      </p:bldGraphic>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B1CF4BA-E5C0-4B51-AF15-7906133262CA}"/>
              </a:ext>
            </a:extLst>
          </p:cNvPr>
          <p:cNvSpPr txBox="1"/>
          <p:nvPr/>
        </p:nvSpPr>
        <p:spPr>
          <a:xfrm>
            <a:off x="3089364" y="0"/>
            <a:ext cx="6054635" cy="64633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s-ES" sz="3600" b="1" dirty="0">
                <a:ln/>
                <a:solidFill>
                  <a:schemeClr val="accent5">
                    <a:lumMod val="40000"/>
                    <a:lumOff val="60000"/>
                  </a:schemeClr>
                </a:solidFill>
              </a:rPr>
              <a:t>A QUE SE COMPROMETEM?</a:t>
            </a:r>
          </a:p>
        </p:txBody>
      </p:sp>
      <p:sp>
        <p:nvSpPr>
          <p:cNvPr id="5" name="CuadroTexto 4">
            <a:extLst>
              <a:ext uri="{FF2B5EF4-FFF2-40B4-BE49-F238E27FC236}">
                <a16:creationId xmlns:a16="http://schemas.microsoft.com/office/drawing/2014/main" id="{DCB334A8-B436-421A-A5A0-52744C657322}"/>
              </a:ext>
            </a:extLst>
          </p:cNvPr>
          <p:cNvSpPr txBox="1"/>
          <p:nvPr/>
        </p:nvSpPr>
        <p:spPr>
          <a:xfrm>
            <a:off x="3165653" y="665351"/>
            <a:ext cx="5978347" cy="830997"/>
          </a:xfrm>
          <a:prstGeom prst="rect">
            <a:avLst/>
          </a:prstGeom>
          <a:noFill/>
        </p:spPr>
        <p:txBody>
          <a:bodyPr wrap="square">
            <a:spAutoFit/>
          </a:bodyPr>
          <a:lstStyle/>
          <a:p>
            <a:pPr algn="ctr"/>
            <a:r>
              <a:rPr lang="pt-BR" sz="1600" b="1" dirty="0">
                <a:solidFill>
                  <a:schemeClr val="accent6">
                    <a:lumMod val="20000"/>
                    <a:lumOff val="80000"/>
                  </a:schemeClr>
                </a:solidFill>
                <a:latin typeface="Comic Sans MS" panose="030F0702030302020204" pitchFamily="66" charset="0"/>
              </a:rPr>
              <a:t>“Então vos anunciou ele a sua aliança que vos ordenou cumprir, os dez mandamentos, e os escreveu em duas tábuas de pedra.” </a:t>
            </a:r>
            <a:r>
              <a:rPr lang="pt-BR" sz="1400" b="1" dirty="0">
                <a:solidFill>
                  <a:schemeClr val="accent6">
                    <a:lumMod val="20000"/>
                    <a:lumOff val="80000"/>
                  </a:schemeClr>
                </a:solidFill>
                <a:latin typeface="Comic Sans MS" panose="030F0702030302020204" pitchFamily="66" charset="0"/>
              </a:rPr>
              <a:t>(Deuteronômio 4:13)</a:t>
            </a:r>
          </a:p>
        </p:txBody>
      </p:sp>
      <p:sp>
        <p:nvSpPr>
          <p:cNvPr id="6" name="CuadroTexto 5">
            <a:extLst>
              <a:ext uri="{FF2B5EF4-FFF2-40B4-BE49-F238E27FC236}">
                <a16:creationId xmlns:a16="http://schemas.microsoft.com/office/drawing/2014/main" id="{1466FBC4-8CB9-4081-ADC6-34F189AE31A4}"/>
              </a:ext>
            </a:extLst>
          </p:cNvPr>
          <p:cNvSpPr txBox="1"/>
          <p:nvPr/>
        </p:nvSpPr>
        <p:spPr>
          <a:xfrm>
            <a:off x="3089366" y="1496348"/>
            <a:ext cx="6054634" cy="2185214"/>
          </a:xfrm>
          <a:prstGeom prst="rect">
            <a:avLst/>
          </a:prstGeom>
          <a:noFill/>
        </p:spPr>
        <p:txBody>
          <a:bodyPr wrap="square" rtlCol="0">
            <a:spAutoFit/>
          </a:bodyPr>
          <a:lstStyle/>
          <a:p>
            <a:pPr>
              <a:spcBef>
                <a:spcPts val="600"/>
              </a:spcBef>
            </a:pPr>
            <a:r>
              <a:rPr lang="pt-BR" b="1" dirty="0">
                <a:solidFill>
                  <a:schemeClr val="bg1"/>
                </a:solidFill>
                <a:effectLst>
                  <a:glow rad="127000">
                    <a:srgbClr val="08224B"/>
                  </a:glow>
                </a:effectLst>
              </a:rPr>
              <a:t>Para ser duradouro, um pacto precisa de regras claras, limites que marcam as ações de cada um dos participantes.</a:t>
            </a:r>
          </a:p>
          <a:p>
            <a:pPr>
              <a:spcBef>
                <a:spcPts val="600"/>
              </a:spcBef>
            </a:pPr>
            <a:r>
              <a:rPr lang="pt-BR" b="1" dirty="0">
                <a:solidFill>
                  <a:schemeClr val="bg1"/>
                </a:solidFill>
                <a:effectLst>
                  <a:glow rad="127000">
                    <a:srgbClr val="08224B"/>
                  </a:glow>
                </a:effectLst>
              </a:rPr>
              <a:t>Esses limites são definidos pelos dez mandamentos, e desenvolvidos em preceitos, estatutos, mandamentos e leis. Tudo isso é conhecido como "A Lei" (hebraico: "TORAH").</a:t>
            </a:r>
          </a:p>
          <a:p>
            <a:pPr>
              <a:spcBef>
                <a:spcPts val="600"/>
              </a:spcBef>
            </a:pPr>
            <a:r>
              <a:rPr lang="pt-BR" b="1" dirty="0">
                <a:solidFill>
                  <a:schemeClr val="bg1"/>
                </a:solidFill>
                <a:effectLst>
                  <a:glow rad="127000">
                    <a:srgbClr val="08224B"/>
                  </a:glow>
                </a:effectLst>
              </a:rPr>
              <a:t>Abraão já conhecia e guardava tudo isso (Gênesis 26:5), e nos foram deixados por escrito do Sinai.</a:t>
            </a:r>
            <a:endParaRPr lang="es-ES" b="1" dirty="0">
              <a:solidFill>
                <a:schemeClr val="bg1"/>
              </a:solidFill>
              <a:effectLst>
                <a:glow rad="127000">
                  <a:srgbClr val="08224B"/>
                </a:glow>
              </a:effectLst>
            </a:endParaRPr>
          </a:p>
        </p:txBody>
      </p:sp>
      <p:sp>
        <p:nvSpPr>
          <p:cNvPr id="8" name="CuadroTexto 7">
            <a:extLst>
              <a:ext uri="{FF2B5EF4-FFF2-40B4-BE49-F238E27FC236}">
                <a16:creationId xmlns:a16="http://schemas.microsoft.com/office/drawing/2014/main" id="{EE29EBE7-6F37-4B8C-9932-CE0176C73767}"/>
              </a:ext>
            </a:extLst>
          </p:cNvPr>
          <p:cNvSpPr txBox="1"/>
          <p:nvPr/>
        </p:nvSpPr>
        <p:spPr>
          <a:xfrm>
            <a:off x="285291" y="3934340"/>
            <a:ext cx="6466637" cy="1200329"/>
          </a:xfrm>
          <a:prstGeom prst="rect">
            <a:avLst/>
          </a:prstGeom>
          <a:noFill/>
        </p:spPr>
        <p:txBody>
          <a:bodyPr wrap="square">
            <a:spAutoFit/>
          </a:bodyPr>
          <a:lstStyle/>
          <a:p>
            <a:pPr>
              <a:spcBef>
                <a:spcPts val="600"/>
              </a:spcBef>
            </a:pPr>
            <a:r>
              <a:rPr lang="pt-BR" b="1" dirty="0">
                <a:solidFill>
                  <a:schemeClr val="bg1"/>
                </a:solidFill>
                <a:effectLst>
                  <a:glow rad="127000">
                    <a:srgbClr val="08224B"/>
                  </a:glow>
                </a:effectLst>
              </a:rPr>
              <a:t>Se queremos fazer parte do Pacto Eterno, devemos nos comprometer a respeitar os limites, ou seja, manter a Lei. O fato de que o pacto é um ato de graça por parte de Deus não nos isenta de cumprir nossas obrigações.</a:t>
            </a:r>
            <a:endParaRPr lang="es-ES" b="1" dirty="0">
              <a:solidFill>
                <a:schemeClr val="bg1"/>
              </a:solidFill>
              <a:effectLst>
                <a:glow rad="127000">
                  <a:srgbClr val="08224B"/>
                </a:glow>
              </a:effectLst>
            </a:endParaRPr>
          </a:p>
        </p:txBody>
      </p:sp>
      <p:pic>
        <p:nvPicPr>
          <p:cNvPr id="12" name="Imagen 11">
            <a:extLst>
              <a:ext uri="{FF2B5EF4-FFF2-40B4-BE49-F238E27FC236}">
                <a16:creationId xmlns:a16="http://schemas.microsoft.com/office/drawing/2014/main" id="{B1044CD8-39C8-4CAA-8201-1D149EB78CB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854343" y="3811093"/>
            <a:ext cx="2174966" cy="1245535"/>
          </a:xfrm>
          <a:prstGeom prst="roundRect">
            <a:avLst>
              <a:gd name="adj" fmla="val 4874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456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5"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ppt_w</p:attrName>
                                        </p:attrNameLst>
                                      </p:cBhvr>
                                      <p:tavLst>
                                        <p:tav tm="0" fmla="#ppt_w*sin(2.5*pi*$)">
                                          <p:val>
                                            <p:fltVal val="0"/>
                                          </p:val>
                                        </p:tav>
                                        <p:tav tm="100000">
                                          <p:val>
                                            <p:fltVal val="1"/>
                                          </p:val>
                                        </p:tav>
                                      </p:tavLst>
                                    </p:anim>
                                    <p:anim calcmode="lin" valueType="num">
                                      <p:cBhvr>
                                        <p:cTn id="18" dur="1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wipe(left)">
                                      <p:cBhvr>
                                        <p:cTn id="23" dur="500"/>
                                        <p:tgtEl>
                                          <p:spTgt spid="6">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Effect transition="in" filter="wipe(left)">
                                      <p:cBhvr>
                                        <p:cTn id="28" dur="500"/>
                                        <p:tgtEl>
                                          <p:spTgt spid="6">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Effect transition="in" filter="wipe(left)">
                                      <p:cBhvr>
                                        <p:cTn id="33" dur="500"/>
                                        <p:tgtEl>
                                          <p:spTgt spid="6">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randombar(horizontal)">
                                      <p:cBhvr>
                                        <p:cTn id="38" dur="500"/>
                                        <p:tgtEl>
                                          <p:spTgt spid="8"/>
                                        </p:tgtEl>
                                      </p:cBhvr>
                                    </p:animEffect>
                                  </p:childTnLst>
                                </p:cTn>
                              </p:par>
                              <p:par>
                                <p:cTn id="39" presetID="14" presetClass="entr" presetSubtype="1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randombar(horizontal)">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6B2"/>
        </a:solid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BB191D72-4C54-4C8B-9B77-273F05FBA357}"/>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9" name="CuadroTexto 8">
            <a:extLst>
              <a:ext uri="{FF2B5EF4-FFF2-40B4-BE49-F238E27FC236}">
                <a16:creationId xmlns:a16="http://schemas.microsoft.com/office/drawing/2014/main" id="{B58A4AD9-F3AB-4143-9A53-8FEC20AD3B3F}"/>
              </a:ext>
            </a:extLst>
          </p:cNvPr>
          <p:cNvSpPr txBox="1"/>
          <p:nvPr/>
        </p:nvSpPr>
        <p:spPr>
          <a:xfrm>
            <a:off x="5528819" y="233531"/>
            <a:ext cx="3585171" cy="646331"/>
          </a:xfrm>
          <a:prstGeom prst="rect">
            <a:avLst/>
          </a:prstGeom>
          <a:noFill/>
        </p:spPr>
        <p:txBody>
          <a:bodyPr wrap="square">
            <a:spAutoFit/>
            <a:scene3d>
              <a:camera prst="orthographicFront"/>
              <a:lightRig rig="chilly" dir="t"/>
            </a:scene3d>
            <a:sp3d extrusionH="57150" contourW="12700">
              <a:bevelT h="25400" prst="softRound"/>
              <a:contourClr>
                <a:srgbClr val="C93E6F"/>
              </a:contourClr>
            </a:sp3d>
          </a:bodyPr>
          <a:lstStyle/>
          <a:p>
            <a:pPr algn="ctr"/>
            <a:r>
              <a:rPr lang="es-ES" sz="3600" b="1" spc="50" dirty="0">
                <a:ln w="9525" cmpd="sng">
                  <a:noFill/>
                  <a:prstDash val="solid"/>
                </a:ln>
                <a:solidFill>
                  <a:srgbClr val="70AD47">
                    <a:tint val="1000"/>
                  </a:srgbClr>
                </a:solidFill>
                <a:effectLst>
                  <a:glow rad="38100">
                    <a:srgbClr val="C93E6F"/>
                  </a:glow>
                </a:effectLst>
              </a:rPr>
              <a:t>O PAPEL DA LEI</a:t>
            </a:r>
          </a:p>
        </p:txBody>
      </p:sp>
      <p:sp>
        <p:nvSpPr>
          <p:cNvPr id="10" name="CuadroTexto 9">
            <a:extLst>
              <a:ext uri="{FF2B5EF4-FFF2-40B4-BE49-F238E27FC236}">
                <a16:creationId xmlns:a16="http://schemas.microsoft.com/office/drawing/2014/main" id="{9FB8199F-DB2D-4091-9EE5-436218F2CCDE}"/>
              </a:ext>
            </a:extLst>
          </p:cNvPr>
          <p:cNvSpPr txBox="1"/>
          <p:nvPr/>
        </p:nvSpPr>
        <p:spPr>
          <a:xfrm>
            <a:off x="30010" y="31659"/>
            <a:ext cx="5227790" cy="1569660"/>
          </a:xfrm>
          <a:prstGeom prst="rect">
            <a:avLst/>
          </a:prstGeom>
          <a:noFill/>
        </p:spPr>
        <p:txBody>
          <a:bodyPr wrap="square">
            <a:spAutoFit/>
            <a:scene3d>
              <a:camera prst="orthographicFront"/>
              <a:lightRig rig="threePt" dir="t"/>
            </a:scene3d>
            <a:sp3d extrusionH="57150">
              <a:bevelT w="38100" h="38100"/>
            </a:sp3d>
          </a:bodyPr>
          <a:lstStyle/>
          <a:p>
            <a:r>
              <a:rPr lang="es-ES" sz="1600" b="1" dirty="0">
                <a:solidFill>
                  <a:srgbClr val="7B3561"/>
                </a:solidFill>
                <a:latin typeface="Comic Sans MS" panose="030F0702030302020204" pitchFamily="66" charset="0"/>
              </a:rPr>
              <a:t>“</a:t>
            </a:r>
            <a:r>
              <a:rPr lang="pt-BR" sz="1600" b="1" dirty="0">
                <a:solidFill>
                  <a:srgbClr val="7B3561"/>
                </a:solidFill>
                <a:latin typeface="Comic Sans MS" panose="030F0702030302020204" pitchFamily="66" charset="0"/>
              </a:rPr>
              <a:t>Porquanto te ordeno hoje que ames ao Senhor teu Deus, que andes nos seus caminhos, e que guardes os seus mandamentos, e os seus estatutos, e os seus juízos, para que vivas, e te multipliques, e o Senhor teu Deus te abençoe na terra a qual entras a possuir.</a:t>
            </a:r>
            <a:r>
              <a:rPr lang="es-ES" sz="1600" b="1" dirty="0">
                <a:solidFill>
                  <a:srgbClr val="7B3561"/>
                </a:solidFill>
                <a:latin typeface="Comic Sans MS" panose="030F0702030302020204" pitchFamily="66" charset="0"/>
              </a:rPr>
              <a:t>” </a:t>
            </a:r>
            <a:r>
              <a:rPr lang="es-ES" sz="1400" b="1" dirty="0">
                <a:solidFill>
                  <a:srgbClr val="7B3561"/>
                </a:solidFill>
                <a:latin typeface="Comic Sans MS" panose="030F0702030302020204" pitchFamily="66" charset="0"/>
              </a:rPr>
              <a:t>(Deuteronomio 30:16)</a:t>
            </a:r>
          </a:p>
        </p:txBody>
      </p:sp>
      <p:sp>
        <p:nvSpPr>
          <p:cNvPr id="12" name="CuadroTexto 11">
            <a:extLst>
              <a:ext uri="{FF2B5EF4-FFF2-40B4-BE49-F238E27FC236}">
                <a16:creationId xmlns:a16="http://schemas.microsoft.com/office/drawing/2014/main" id="{BE891B79-CB59-4EA7-BBA5-D3C051033A7F}"/>
              </a:ext>
            </a:extLst>
          </p:cNvPr>
          <p:cNvSpPr txBox="1"/>
          <p:nvPr/>
        </p:nvSpPr>
        <p:spPr>
          <a:xfrm>
            <a:off x="30010" y="1709705"/>
            <a:ext cx="5030879" cy="3370153"/>
          </a:xfrm>
          <a:prstGeom prst="rect">
            <a:avLst/>
          </a:prstGeom>
          <a:noFill/>
        </p:spPr>
        <p:txBody>
          <a:bodyPr wrap="square" rtlCol="0">
            <a:spAutoFit/>
          </a:bodyPr>
          <a:lstStyle/>
          <a:p>
            <a:pPr>
              <a:spcBef>
                <a:spcPts val="600"/>
              </a:spcBef>
            </a:pPr>
            <a:r>
              <a:rPr lang="pt-BR" b="1" dirty="0"/>
              <a:t>Qual é o papel da Lei no pacto? Por que Deus a integrou como parte fundamental dele?</a:t>
            </a:r>
          </a:p>
          <a:p>
            <a:pPr>
              <a:spcBef>
                <a:spcPts val="600"/>
              </a:spcBef>
            </a:pPr>
            <a:r>
              <a:rPr lang="pt-BR" b="1" dirty="0"/>
              <a:t>A Lei não está definida para complicar nossas vidas, nem para ser um exame que devemos passar para nos beneficiar do pacto.</a:t>
            </a:r>
          </a:p>
          <a:p>
            <a:pPr>
              <a:spcBef>
                <a:spcPts val="600"/>
              </a:spcBef>
            </a:pPr>
            <a:r>
              <a:rPr lang="pt-BR" b="1" dirty="0"/>
              <a:t>A Lei está definida para nosso benefício, para nos dar vida e bênção, para nos livrar dos terríveis resultados do pecado. Afeta todos os aspectos de nossas vidas.</a:t>
            </a:r>
          </a:p>
          <a:p>
            <a:pPr>
              <a:spcBef>
                <a:spcPts val="600"/>
              </a:spcBef>
            </a:pPr>
            <a:r>
              <a:rPr lang="pt-BR" b="1" dirty="0"/>
              <a:t>Mas primeiro a Lei nos ensina como Deus é, o que ele gosta e como adquirir santidade.</a:t>
            </a:r>
            <a:endParaRPr lang="es-ES" b="1" dirty="0"/>
          </a:p>
        </p:txBody>
      </p:sp>
    </p:spTree>
    <p:extLst>
      <p:ext uri="{BB962C8B-B14F-4D97-AF65-F5344CB8AC3E}">
        <p14:creationId xmlns:p14="http://schemas.microsoft.com/office/powerpoint/2010/main" val="128008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800" decel="100000"/>
                                        <p:tgtEl>
                                          <p:spTgt spid="9"/>
                                        </p:tgtEl>
                                      </p:cBhvr>
                                    </p:animEffect>
                                    <p:anim calcmode="lin" valueType="num">
                                      <p:cBhvr>
                                        <p:cTn id="8" dur="800" decel="100000" fill="hold"/>
                                        <p:tgtEl>
                                          <p:spTgt spid="9"/>
                                        </p:tgtEl>
                                        <p:attrNameLst>
                                          <p:attrName>style.rotation</p:attrName>
                                        </p:attrNameLst>
                                      </p:cBhvr>
                                      <p:tavLst>
                                        <p:tav tm="0">
                                          <p:val>
                                            <p:fltVal val="-90"/>
                                          </p:val>
                                        </p:tav>
                                        <p:tav tm="100000">
                                          <p:val>
                                            <p:fltVal val="0"/>
                                          </p:val>
                                        </p:tav>
                                      </p:tavLst>
                                    </p:anim>
                                    <p:anim calcmode="lin" valueType="num">
                                      <p:cBhvr>
                                        <p:cTn id="9" dur="800" decel="100000" fill="hold"/>
                                        <p:tgtEl>
                                          <p:spTgt spid="9"/>
                                        </p:tgtEl>
                                        <p:attrNameLst>
                                          <p:attrName>ppt_x</p:attrName>
                                        </p:attrNameLst>
                                      </p:cBhvr>
                                      <p:tavLst>
                                        <p:tav tm="0">
                                          <p:val>
                                            <p:strVal val="#ppt_x+0.4"/>
                                          </p:val>
                                        </p:tav>
                                        <p:tav tm="100000">
                                          <p:val>
                                            <p:strVal val="#ppt_x-0.05"/>
                                          </p:val>
                                        </p:tav>
                                      </p:tavLst>
                                    </p:anim>
                                    <p:anim calcmode="lin" valueType="num">
                                      <p:cBhvr>
                                        <p:cTn id="10" dur="800" decel="100000" fill="hold"/>
                                        <p:tgtEl>
                                          <p:spTgt spid="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7"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900" decel="100000" fill="hold"/>
                                        <p:tgtEl>
                                          <p:spTgt spid="1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2">
                                            <p:txEl>
                                              <p:pRg st="0" end="0"/>
                                            </p:txEl>
                                          </p:spTgt>
                                        </p:tgtEl>
                                        <p:attrNameLst>
                                          <p:attrName>style.visibility</p:attrName>
                                        </p:attrNameLst>
                                      </p:cBhvr>
                                      <p:to>
                                        <p:strVal val="visible"/>
                                      </p:to>
                                    </p:set>
                                    <p:animEffect transition="in" filter="wipe(left)">
                                      <p:cBhvr>
                                        <p:cTn id="24" dur="500"/>
                                        <p:tgtEl>
                                          <p:spTgt spid="12">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2">
                                            <p:txEl>
                                              <p:pRg st="1" end="1"/>
                                            </p:txEl>
                                          </p:spTgt>
                                        </p:tgtEl>
                                        <p:attrNameLst>
                                          <p:attrName>style.visibility</p:attrName>
                                        </p:attrNameLst>
                                      </p:cBhvr>
                                      <p:to>
                                        <p:strVal val="visible"/>
                                      </p:to>
                                    </p:set>
                                    <p:animEffect transition="in" filter="wipe(left)">
                                      <p:cBhvr>
                                        <p:cTn id="29" dur="500"/>
                                        <p:tgtEl>
                                          <p:spTgt spid="12">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2">
                                            <p:txEl>
                                              <p:pRg st="2" end="2"/>
                                            </p:txEl>
                                          </p:spTgt>
                                        </p:tgtEl>
                                        <p:attrNameLst>
                                          <p:attrName>style.visibility</p:attrName>
                                        </p:attrNameLst>
                                      </p:cBhvr>
                                      <p:to>
                                        <p:strVal val="visible"/>
                                      </p:to>
                                    </p:set>
                                    <p:animEffect transition="in" filter="wipe(left)">
                                      <p:cBhvr>
                                        <p:cTn id="34" dur="500"/>
                                        <p:tgtEl>
                                          <p:spTgt spid="12">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2">
                                            <p:txEl>
                                              <p:pRg st="3" end="3"/>
                                            </p:txEl>
                                          </p:spTgt>
                                        </p:tgtEl>
                                        <p:attrNameLst>
                                          <p:attrName>style.visibility</p:attrName>
                                        </p:attrNameLst>
                                      </p:cBhvr>
                                      <p:to>
                                        <p:strVal val="visible"/>
                                      </p:to>
                                    </p:set>
                                    <p:animEffect transition="in" filter="wipe(left)">
                                      <p:cBhvr>
                                        <p:cTn id="39"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E57B52B4-23B7-40E1-85B0-79B1DBCBADF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734196"/>
            <a:ext cx="3182112" cy="3665334"/>
          </a:xfrm>
          <a:prstGeom prst="rect">
            <a:avLst/>
          </a:prstGeom>
        </p:spPr>
      </p:pic>
      <p:sp>
        <p:nvSpPr>
          <p:cNvPr id="3" name="CuadroTexto 2">
            <a:extLst>
              <a:ext uri="{FF2B5EF4-FFF2-40B4-BE49-F238E27FC236}">
                <a16:creationId xmlns:a16="http://schemas.microsoft.com/office/drawing/2014/main" id="{CB644EAC-ECFB-4A3C-B76E-A8B0673CF712}"/>
              </a:ext>
            </a:extLst>
          </p:cNvPr>
          <p:cNvSpPr txBox="1"/>
          <p:nvPr/>
        </p:nvSpPr>
        <p:spPr>
          <a:xfrm>
            <a:off x="0" y="-43890"/>
            <a:ext cx="9144000" cy="769441"/>
          </a:xfrm>
          <a:prstGeom prst="rect">
            <a:avLst/>
          </a:prstGeom>
          <a:noFill/>
        </p:spPr>
        <p:txBody>
          <a:bodyPr wrap="square">
            <a:spAutoFit/>
          </a:bodyPr>
          <a:lstStyle/>
          <a:p>
            <a:pPr algn="ctr"/>
            <a:r>
              <a:rPr lang="es-ES"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O PROPÓSITO DA LEI</a:t>
            </a:r>
          </a:p>
        </p:txBody>
      </p:sp>
      <p:sp>
        <p:nvSpPr>
          <p:cNvPr id="2" name="CuadroTexto 1">
            <a:extLst>
              <a:ext uri="{FF2B5EF4-FFF2-40B4-BE49-F238E27FC236}">
                <a16:creationId xmlns:a16="http://schemas.microsoft.com/office/drawing/2014/main" id="{8430C298-04C1-4168-9F6C-05AD323B6A13}"/>
              </a:ext>
            </a:extLst>
          </p:cNvPr>
          <p:cNvSpPr txBox="1"/>
          <p:nvPr/>
        </p:nvSpPr>
        <p:spPr>
          <a:xfrm>
            <a:off x="2903220" y="3221795"/>
            <a:ext cx="6079846" cy="1831271"/>
          </a:xfrm>
          <a:prstGeom prst="rect">
            <a:avLst/>
          </a:prstGeom>
          <a:noFill/>
        </p:spPr>
        <p:txBody>
          <a:bodyPr wrap="square" rtlCol="0">
            <a:spAutoFit/>
          </a:bodyPr>
          <a:lstStyle/>
          <a:p>
            <a:pPr>
              <a:spcBef>
                <a:spcPts val="600"/>
              </a:spcBef>
            </a:pPr>
            <a:r>
              <a:rPr lang="pt-BR" b="1" dirty="0"/>
              <a:t>Seu propósito é nos tornar conhecidos por Deus, para que possamos imitá-lo. É para nos ensinar como devemos nos relacionar com Ele (mandamentos 1-4) e com nossos semelhantes (mandamentos 5-10).</a:t>
            </a:r>
          </a:p>
          <a:p>
            <a:pPr>
              <a:spcBef>
                <a:spcPts val="600"/>
              </a:spcBef>
            </a:pPr>
            <a:r>
              <a:rPr lang="pt-BR" b="1" dirty="0"/>
              <a:t>A Lei estabelece o estilo de vida que Deus quer que seus filhos usem da Aliança, para sua própria felicidade e bem-estar.</a:t>
            </a:r>
            <a:endParaRPr lang="es-ES" b="1" dirty="0"/>
          </a:p>
        </p:txBody>
      </p:sp>
      <p:sp>
        <p:nvSpPr>
          <p:cNvPr id="5" name="CuadroTexto 4">
            <a:extLst>
              <a:ext uri="{FF2B5EF4-FFF2-40B4-BE49-F238E27FC236}">
                <a16:creationId xmlns:a16="http://schemas.microsoft.com/office/drawing/2014/main" id="{EA934ECF-4903-47A9-AD07-5D55BA5F4D0F}"/>
              </a:ext>
            </a:extLst>
          </p:cNvPr>
          <p:cNvSpPr txBox="1"/>
          <p:nvPr/>
        </p:nvSpPr>
        <p:spPr>
          <a:xfrm>
            <a:off x="493514" y="573020"/>
            <a:ext cx="5438656" cy="584775"/>
          </a:xfrm>
          <a:prstGeom prst="rect">
            <a:avLst/>
          </a:prstGeom>
          <a:noFill/>
        </p:spPr>
        <p:txBody>
          <a:bodyPr wrap="square">
            <a:spAutoFit/>
            <a:scene3d>
              <a:camera prst="orthographicFront"/>
              <a:lightRig rig="threePt" dir="t"/>
            </a:scene3d>
            <a:sp3d extrusionH="57150">
              <a:bevelT w="38100" h="38100"/>
            </a:sp3d>
          </a:bodyPr>
          <a:lstStyle/>
          <a:p>
            <a:r>
              <a:rPr lang="pt-BR" sz="1600" b="1" dirty="0">
                <a:solidFill>
                  <a:srgbClr val="6B795D"/>
                </a:solidFill>
                <a:latin typeface="Comic Sans MS" panose="030F0702030302020204" pitchFamily="66" charset="0"/>
              </a:rPr>
              <a:t>“Porque eu, o Senhor, não mudo; por isso vós, ó filhos de Jacó, não sois consumidos.” </a:t>
            </a:r>
            <a:r>
              <a:rPr lang="pt-BR" sz="1400" b="1" dirty="0">
                <a:solidFill>
                  <a:srgbClr val="6B795D"/>
                </a:solidFill>
                <a:latin typeface="Comic Sans MS" panose="030F0702030302020204" pitchFamily="66" charset="0"/>
              </a:rPr>
              <a:t>(Malaquias 3:6)</a:t>
            </a:r>
          </a:p>
        </p:txBody>
      </p:sp>
      <p:sp>
        <p:nvSpPr>
          <p:cNvPr id="8" name="CuadroTexto 7">
            <a:extLst>
              <a:ext uri="{FF2B5EF4-FFF2-40B4-BE49-F238E27FC236}">
                <a16:creationId xmlns:a16="http://schemas.microsoft.com/office/drawing/2014/main" id="{812B7EC2-60B3-42C9-B17B-9F579C7E6B6F}"/>
              </a:ext>
            </a:extLst>
          </p:cNvPr>
          <p:cNvSpPr txBox="1"/>
          <p:nvPr/>
        </p:nvSpPr>
        <p:spPr>
          <a:xfrm>
            <a:off x="146304" y="1144991"/>
            <a:ext cx="5903366" cy="1200329"/>
          </a:xfrm>
          <a:prstGeom prst="rect">
            <a:avLst/>
          </a:prstGeom>
          <a:noFill/>
        </p:spPr>
        <p:txBody>
          <a:bodyPr wrap="square">
            <a:spAutoFit/>
          </a:bodyPr>
          <a:lstStyle/>
          <a:p>
            <a:pPr>
              <a:spcBef>
                <a:spcPts val="600"/>
              </a:spcBef>
            </a:pPr>
            <a:r>
              <a:rPr lang="pt-BR" b="1" dirty="0"/>
              <a:t>A Lei de Deus é uma expressão de sua vontade, a transcrição de seu caráter. Assim como Deus não muda, nem sua lei. Não é arbitrário nem caprichoso, mas totalmente justo e totalmente confiável.</a:t>
            </a:r>
            <a:endParaRPr lang="es-ES" b="1" dirty="0"/>
          </a:p>
        </p:txBody>
      </p:sp>
      <p:sp>
        <p:nvSpPr>
          <p:cNvPr id="10" name="CuadroTexto 9">
            <a:extLst>
              <a:ext uri="{FF2B5EF4-FFF2-40B4-BE49-F238E27FC236}">
                <a16:creationId xmlns:a16="http://schemas.microsoft.com/office/drawing/2014/main" id="{DE3A2971-5688-4216-A902-CAE9A1C8B547}"/>
              </a:ext>
            </a:extLst>
          </p:cNvPr>
          <p:cNvSpPr txBox="1"/>
          <p:nvPr/>
        </p:nvSpPr>
        <p:spPr>
          <a:xfrm>
            <a:off x="2914650" y="2294001"/>
            <a:ext cx="3292754" cy="923330"/>
          </a:xfrm>
          <a:prstGeom prst="rect">
            <a:avLst/>
          </a:prstGeom>
          <a:noFill/>
        </p:spPr>
        <p:txBody>
          <a:bodyPr wrap="square">
            <a:spAutoFit/>
          </a:bodyPr>
          <a:lstStyle/>
          <a:p>
            <a:pPr>
              <a:spcBef>
                <a:spcPts val="600"/>
              </a:spcBef>
            </a:pPr>
            <a:r>
              <a:rPr lang="pt-BR" b="1" dirty="0"/>
              <a:t>Seu propósito não é nos livrar do pecado, nos dar salvação, ou nos justificar diante de Deus.</a:t>
            </a:r>
            <a:endParaRPr lang="es-ES" b="1" dirty="0"/>
          </a:p>
        </p:txBody>
      </p:sp>
      <p:pic>
        <p:nvPicPr>
          <p:cNvPr id="12" name="Imagen 11">
            <a:extLst>
              <a:ext uri="{FF2B5EF4-FFF2-40B4-BE49-F238E27FC236}">
                <a16:creationId xmlns:a16="http://schemas.microsoft.com/office/drawing/2014/main" id="{00025EDF-89E6-4218-A15C-BA1E677DE6A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59296" y="704059"/>
            <a:ext cx="2284781" cy="2490411"/>
          </a:xfrm>
          <a:prstGeom prst="rect">
            <a:avLst/>
          </a:prstGeom>
          <a:ln w="38100" cap="sq">
            <a:solidFill>
              <a:srgbClr val="9A3D2A"/>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99973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0" presetClass="entr" presetSubtype="0" decel="10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strVal val="#ppt_w+.3"/>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Effect transition="in" filter="fade">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900" decel="100000" fill="hold"/>
                                        <p:tgtEl>
                                          <p:spTgt spid="8"/>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900" decel="100000" fill="hold"/>
                                        <p:tgtEl>
                                          <p:spTgt spid="12"/>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5"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txEl>
                                              <p:pRg st="0" end="0"/>
                                            </p:txEl>
                                          </p:spTgt>
                                        </p:tgtEl>
                                        <p:attrNameLst>
                                          <p:attrName>style.visibility</p:attrName>
                                        </p:attrNameLst>
                                      </p:cBhvr>
                                      <p:to>
                                        <p:strVal val="visible"/>
                                      </p:to>
                                    </p:set>
                                    <p:animEffect transition="in" filter="wipe(left)">
                                      <p:cBhvr>
                                        <p:cTn id="49" dur="500"/>
                                        <p:tgtEl>
                                          <p:spTgt spid="2">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
                                            <p:txEl>
                                              <p:pRg st="1" end="1"/>
                                            </p:txEl>
                                          </p:spTgt>
                                        </p:tgtEl>
                                        <p:attrNameLst>
                                          <p:attrName>style.visibility</p:attrName>
                                        </p:attrNameLst>
                                      </p:cBhvr>
                                      <p:to>
                                        <p:strVal val="visible"/>
                                      </p:to>
                                    </p:set>
                                    <p:animEffect transition="in" filter="wipe(left)">
                                      <p:cBhvr>
                                        <p:cTn id="54"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uiExpand="1" build="p"/>
      <p:bldP spid="5" grpId="0"/>
      <p:bldP spid="8"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5F555A8-EA76-448B-A41A-C7B0B3F31FB5}"/>
              </a:ext>
            </a:extLst>
          </p:cNvPr>
          <p:cNvSpPr txBox="1"/>
          <p:nvPr/>
        </p:nvSpPr>
        <p:spPr>
          <a:xfrm>
            <a:off x="0" y="0"/>
            <a:ext cx="9143999" cy="769441"/>
          </a:xfrm>
          <a:prstGeom prst="rect">
            <a:avLst/>
          </a:prstGeom>
          <a:noFill/>
        </p:spPr>
        <p:txBody>
          <a:bodyPr wrap="square">
            <a:spAutoFit/>
            <a:scene3d>
              <a:camera prst="orthographicFront"/>
              <a:lightRig rig="freezing" dir="t"/>
            </a:scene3d>
            <a:sp3d extrusionH="57150" prstMaterial="matte">
              <a:bevelT w="63500" h="12700" prst="angle"/>
              <a:contourClr>
                <a:schemeClr val="bg1">
                  <a:lumMod val="65000"/>
                </a:schemeClr>
              </a:contourClr>
            </a:sp3d>
          </a:bodyPr>
          <a:lstStyle/>
          <a:p>
            <a:pPr algn="ctr"/>
            <a:r>
              <a:rPr lang="es-ES" sz="4400" b="1" dirty="0">
                <a:ln/>
                <a:solidFill>
                  <a:srgbClr val="FFFF00"/>
                </a:solidFill>
                <a:effectLst>
                  <a:outerShdw blurRad="38100" dist="38100" dir="2700000" algn="tl">
                    <a:srgbClr val="000000">
                      <a:alpha val="43137"/>
                    </a:srgbClr>
                  </a:outerShdw>
                </a:effectLst>
              </a:rPr>
              <a:t>GUARDAR A LEI</a:t>
            </a:r>
          </a:p>
        </p:txBody>
      </p:sp>
      <p:sp>
        <p:nvSpPr>
          <p:cNvPr id="4" name="CuadroTexto 3">
            <a:extLst>
              <a:ext uri="{FF2B5EF4-FFF2-40B4-BE49-F238E27FC236}">
                <a16:creationId xmlns:a16="http://schemas.microsoft.com/office/drawing/2014/main" id="{65965F43-730E-4017-BB47-FFBE493DFA6B}"/>
              </a:ext>
            </a:extLst>
          </p:cNvPr>
          <p:cNvSpPr txBox="1"/>
          <p:nvPr/>
        </p:nvSpPr>
        <p:spPr>
          <a:xfrm>
            <a:off x="1" y="716767"/>
            <a:ext cx="9143999" cy="338554"/>
          </a:xfrm>
          <a:prstGeom prst="rect">
            <a:avLst/>
          </a:prstGeom>
          <a:noFill/>
        </p:spPr>
        <p:txBody>
          <a:bodyPr wrap="square">
            <a:spAutoFit/>
          </a:bodyPr>
          <a:lstStyle/>
          <a:p>
            <a:pPr algn="ctr"/>
            <a:r>
              <a:rPr lang="pt-BR" sz="1600" b="1" dirty="0">
                <a:solidFill>
                  <a:srgbClr val="FFAB15"/>
                </a:solidFill>
                <a:effectLst>
                  <a:outerShdw blurRad="38100" dist="38100" dir="2700000" algn="tl">
                    <a:srgbClr val="000000">
                      <a:alpha val="43137"/>
                    </a:srgbClr>
                  </a:outerShdw>
                </a:effectLst>
                <a:latin typeface="Comic Sans MS" panose="030F0702030302020204" pitchFamily="66" charset="0"/>
              </a:rPr>
              <a:t>"Por toda a eternidade obedecerei fielmente à tua lei" (Salmos 119:44 NVI)</a:t>
            </a:r>
            <a:endParaRPr lang="es-ES" sz="1400" b="1" dirty="0">
              <a:solidFill>
                <a:srgbClr val="FFAB15"/>
              </a:solidFill>
              <a:effectLst>
                <a:outerShdw blurRad="38100" dist="38100" dir="2700000" algn="tl">
                  <a:srgbClr val="000000">
                    <a:alpha val="43137"/>
                  </a:srgbClr>
                </a:outerShdw>
              </a:effectLst>
              <a:latin typeface="Comic Sans MS" panose="030F0702030302020204" pitchFamily="66" charset="0"/>
            </a:endParaRPr>
          </a:p>
        </p:txBody>
      </p:sp>
      <p:sp>
        <p:nvSpPr>
          <p:cNvPr id="2" name="CuadroTexto 1">
            <a:extLst>
              <a:ext uri="{FF2B5EF4-FFF2-40B4-BE49-F238E27FC236}">
                <a16:creationId xmlns:a16="http://schemas.microsoft.com/office/drawing/2014/main" id="{407EAFBD-F14B-434F-84BB-BC38D70FAB6F}"/>
              </a:ext>
            </a:extLst>
          </p:cNvPr>
          <p:cNvSpPr txBox="1"/>
          <p:nvPr/>
        </p:nvSpPr>
        <p:spPr>
          <a:xfrm>
            <a:off x="2288195" y="2758232"/>
            <a:ext cx="5146766" cy="2385268"/>
          </a:xfrm>
          <a:prstGeom prst="rect">
            <a:avLst/>
          </a:prstGeom>
          <a:noFill/>
        </p:spPr>
        <p:txBody>
          <a:bodyPr wrap="square" rtlCol="0">
            <a:spAutoFit/>
          </a:bodyPr>
          <a:lstStyle/>
          <a:p>
            <a:pPr>
              <a:spcBef>
                <a:spcPts val="600"/>
              </a:spcBef>
            </a:pPr>
            <a:r>
              <a:rPr lang="pt-BR" b="1" dirty="0">
                <a:solidFill>
                  <a:schemeClr val="bg1"/>
                </a:solidFill>
                <a:effectLst>
                  <a:outerShdw blurRad="38100" dist="38100" dir="2700000" algn="tl">
                    <a:srgbClr val="000000">
                      <a:alpha val="43137"/>
                    </a:srgbClr>
                  </a:outerShdw>
                </a:effectLst>
              </a:rPr>
              <a:t>À medida que exercitamos nosso livre arbítrio, e nos comportamos do jeito que Deus quer que o façamos, criamos o ambiente em que a bênção da fé pode se manifestar.</a:t>
            </a:r>
          </a:p>
          <a:p>
            <a:pPr>
              <a:spcBef>
                <a:spcPts val="600"/>
              </a:spcBef>
            </a:pPr>
            <a:r>
              <a:rPr lang="pt-BR" b="1" dirty="0">
                <a:solidFill>
                  <a:schemeClr val="bg1"/>
                </a:solidFill>
                <a:effectLst>
                  <a:outerShdw blurRad="38100" dist="38100" dir="2700000" algn="tl">
                    <a:srgbClr val="000000">
                      <a:alpha val="43137"/>
                    </a:srgbClr>
                  </a:outerShdw>
                </a:effectLst>
              </a:rPr>
              <a:t>Procurarei o que Deus gosta se "minha alma tem sede de ti, minha carne te anela" (Salmo 63:1). Então Deus colocará em mim “o querer e o fazer, por sua boa vontade" (Fil. 2:13).</a:t>
            </a:r>
            <a:endParaRPr lang="es-ES" b="1" dirty="0">
              <a:solidFill>
                <a:schemeClr val="bg1"/>
              </a:solidFill>
              <a:effectLst>
                <a:outerShdw blurRad="38100" dist="38100" dir="2700000" algn="tl">
                  <a:srgbClr val="000000">
                    <a:alpha val="43137"/>
                  </a:srgbClr>
                </a:outerShdw>
              </a:effectLst>
            </a:endParaRPr>
          </a:p>
        </p:txBody>
      </p:sp>
      <p:pic>
        <p:nvPicPr>
          <p:cNvPr id="6" name="Imagen 5">
            <a:extLst>
              <a:ext uri="{FF2B5EF4-FFF2-40B4-BE49-F238E27FC236}">
                <a16:creationId xmlns:a16="http://schemas.microsoft.com/office/drawing/2014/main" id="{997596AA-B439-4BDE-998E-3C01074FCC8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62967" y="2519201"/>
            <a:ext cx="1560152" cy="2660874"/>
          </a:xfrm>
          <a:prstGeom prst="rect">
            <a:avLst/>
          </a:prstGeom>
          <a:effectLst>
            <a:outerShdw blurRad="50800" dist="38100" dir="2700000" algn="tl" rotWithShape="0">
              <a:prstClr val="black">
                <a:alpha val="40000"/>
              </a:prstClr>
            </a:outerShdw>
            <a:softEdge rad="25400"/>
          </a:effectLst>
        </p:spPr>
      </p:pic>
      <p:sp>
        <p:nvSpPr>
          <p:cNvPr id="8" name="CuadroTexto 7">
            <a:extLst>
              <a:ext uri="{FF2B5EF4-FFF2-40B4-BE49-F238E27FC236}">
                <a16:creationId xmlns:a16="http://schemas.microsoft.com/office/drawing/2014/main" id="{5DE6BFE5-23BC-433D-ADA1-F805AB4C762E}"/>
              </a:ext>
            </a:extLst>
          </p:cNvPr>
          <p:cNvSpPr txBox="1"/>
          <p:nvPr/>
        </p:nvSpPr>
        <p:spPr>
          <a:xfrm>
            <a:off x="2288195" y="1107695"/>
            <a:ext cx="6089904" cy="1554272"/>
          </a:xfrm>
          <a:prstGeom prst="rect">
            <a:avLst/>
          </a:prstGeom>
          <a:noFill/>
        </p:spPr>
        <p:txBody>
          <a:bodyPr wrap="square">
            <a:spAutoFit/>
          </a:bodyPr>
          <a:lstStyle/>
          <a:p>
            <a:pPr>
              <a:spcBef>
                <a:spcPts val="600"/>
              </a:spcBef>
            </a:pPr>
            <a:r>
              <a:rPr lang="pt-BR" b="1" dirty="0">
                <a:solidFill>
                  <a:schemeClr val="bg1"/>
                </a:solidFill>
                <a:effectLst>
                  <a:outerShdw blurRad="38100" dist="38100" dir="2700000" algn="tl">
                    <a:srgbClr val="000000">
                      <a:alpha val="43137"/>
                    </a:srgbClr>
                  </a:outerShdw>
                </a:effectLst>
              </a:rPr>
              <a:t>Encontramos repetidamente o fator condicional do Pacto: "Se guardares... (</a:t>
            </a:r>
            <a:r>
              <a:rPr lang="pt-BR" b="1" dirty="0" err="1">
                <a:solidFill>
                  <a:schemeClr val="bg1"/>
                </a:solidFill>
                <a:effectLst>
                  <a:outerShdw blurRad="38100" dist="38100" dir="2700000" algn="tl">
                    <a:srgbClr val="000000">
                      <a:alpha val="43137"/>
                    </a:srgbClr>
                  </a:outerShdw>
                </a:effectLst>
              </a:rPr>
              <a:t>Êx</a:t>
            </a:r>
            <a:r>
              <a:rPr lang="pt-BR" b="1" dirty="0">
                <a:solidFill>
                  <a:schemeClr val="bg1"/>
                </a:solidFill>
                <a:effectLst>
                  <a:outerShdw blurRad="38100" dist="38100" dir="2700000" algn="tl">
                    <a:srgbClr val="000000">
                      <a:alpha val="43137"/>
                    </a:srgbClr>
                  </a:outerShdw>
                </a:effectLst>
              </a:rPr>
              <a:t>. 15:26; 1R. 6:2; Pr. 2:1; Zac. 3:7).</a:t>
            </a:r>
          </a:p>
          <a:p>
            <a:pPr>
              <a:spcBef>
                <a:spcPts val="600"/>
              </a:spcBef>
            </a:pPr>
            <a:r>
              <a:rPr lang="pt-BR" b="1" dirty="0">
                <a:solidFill>
                  <a:schemeClr val="bg1"/>
                </a:solidFill>
                <a:effectLst>
                  <a:outerShdw blurRad="38100" dist="38100" dir="2700000" algn="tl">
                    <a:srgbClr val="000000">
                      <a:alpha val="43137"/>
                    </a:srgbClr>
                  </a:outerShdw>
                </a:effectLst>
              </a:rPr>
              <a:t>Não é que guardar os mandamentos seja o pagamento necessário para receber as bênçãos do pacto. Deus nos abençoa e nos salva pela graça.</a:t>
            </a:r>
            <a:endParaRPr lang="es-ES" b="1" dirty="0">
              <a:solidFill>
                <a:schemeClr val="bg1"/>
              </a:solidFill>
              <a:effectLst>
                <a:outerShdw blurRad="38100" dist="38100" dir="2700000" algn="tl">
                  <a:srgbClr val="000000">
                    <a:alpha val="43137"/>
                  </a:srgbClr>
                </a:outerShdw>
              </a:effectLst>
            </a:endParaRPr>
          </a:p>
        </p:txBody>
      </p:sp>
      <p:pic>
        <p:nvPicPr>
          <p:cNvPr id="10" name="Imagen 9">
            <a:extLst>
              <a:ext uri="{FF2B5EF4-FFF2-40B4-BE49-F238E27FC236}">
                <a16:creationId xmlns:a16="http://schemas.microsoft.com/office/drawing/2014/main" id="{84940095-490B-480E-9770-B3C4C4450FA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20881" y="1203959"/>
            <a:ext cx="2072364" cy="1554273"/>
          </a:xfrm>
          <a:prstGeom prst="snip2DiagRect">
            <a:avLst>
              <a:gd name="adj1" fmla="val 17414"/>
              <a:gd name="adj2" fmla="val 0"/>
            </a:avLst>
          </a:prstGeom>
          <a:solidFill>
            <a:srgbClr val="FFFFFF">
              <a:shade val="85000"/>
            </a:srgbClr>
          </a:solidFill>
          <a:ln w="88900" cap="sq">
            <a:solidFill>
              <a:srgbClr val="FFDD9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F76106C9-1F0E-48DA-AF42-AD0139FBF7A6}"/>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335128" y="2950760"/>
            <a:ext cx="1566824" cy="2011476"/>
          </a:xfrm>
          <a:prstGeom prst="snip2DiagRect">
            <a:avLst/>
          </a:prstGeom>
          <a:solidFill>
            <a:srgbClr val="FFFFFF">
              <a:shade val="85000"/>
            </a:srgbClr>
          </a:solidFill>
          <a:ln w="88900" cap="sq">
            <a:solidFill>
              <a:srgbClr val="D3C6AD"/>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6329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Scale>
                                      <p:cBhvr>
                                        <p:cTn id="21"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0"/>
                                        </p:tgtEl>
                                        <p:attrNameLst>
                                          <p:attrName>ppt_x</p:attrName>
                                          <p:attrName>ppt_y</p:attrName>
                                        </p:attrNameLst>
                                      </p:cBhvr>
                                    </p:animMotion>
                                    <p:animEffect transition="in" filter="fade">
                                      <p:cBhvr>
                                        <p:cTn id="23" dur="1000"/>
                                        <p:tgtEl>
                                          <p:spTgt spid="10"/>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wipe(left)">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8">
                                            <p:txEl>
                                              <p:pRg st="1" end="1"/>
                                            </p:txEl>
                                          </p:spTgt>
                                        </p:tgtEl>
                                        <p:attrNameLst>
                                          <p:attrName>style.visibility</p:attrName>
                                        </p:attrNameLst>
                                      </p:cBhvr>
                                      <p:to>
                                        <p:strVal val="visible"/>
                                      </p:to>
                                    </p:set>
                                    <p:animEffect transition="in" filter="wipe(left)">
                                      <p:cBhvr>
                                        <p:cTn id="38" dur="500"/>
                                        <p:tgtEl>
                                          <p:spTgt spid="8">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7" presetClass="entr" presetSubtype="4"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ppt_x</p:attrName>
                                        </p:attrNameLst>
                                      </p:cBhvr>
                                      <p:tavLst>
                                        <p:tav tm="0">
                                          <p:val>
                                            <p:strVal val="#ppt_x"/>
                                          </p:val>
                                        </p:tav>
                                        <p:tav tm="100000">
                                          <p:val>
                                            <p:strVal val="#ppt_x"/>
                                          </p:val>
                                        </p:tav>
                                      </p:tavLst>
                                    </p:anim>
                                    <p:anim calcmode="lin" valueType="num">
                                      <p:cBhvr>
                                        <p:cTn id="44" dur="500" fill="hold"/>
                                        <p:tgtEl>
                                          <p:spTgt spid="6"/>
                                        </p:tgtEl>
                                        <p:attrNameLst>
                                          <p:attrName>ppt_y</p:attrName>
                                        </p:attrNameLst>
                                      </p:cBhvr>
                                      <p:tavLst>
                                        <p:tav tm="0">
                                          <p:val>
                                            <p:strVal val="#ppt_y+#ppt_h/2"/>
                                          </p:val>
                                        </p:tav>
                                        <p:tav tm="100000">
                                          <p:val>
                                            <p:strVal val="#ppt_y"/>
                                          </p:val>
                                        </p:tav>
                                      </p:tavLst>
                                    </p:anim>
                                    <p:anim calcmode="lin" valueType="num">
                                      <p:cBhvr>
                                        <p:cTn id="45" dur="500" fill="hold"/>
                                        <p:tgtEl>
                                          <p:spTgt spid="6"/>
                                        </p:tgtEl>
                                        <p:attrNameLst>
                                          <p:attrName>ppt_w</p:attrName>
                                        </p:attrNameLst>
                                      </p:cBhvr>
                                      <p:tavLst>
                                        <p:tav tm="0">
                                          <p:val>
                                            <p:strVal val="#ppt_w"/>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2">
                                            <p:txEl>
                                              <p:pRg st="0" end="0"/>
                                            </p:txEl>
                                          </p:spTgt>
                                        </p:tgtEl>
                                        <p:attrNameLst>
                                          <p:attrName>style.visibility</p:attrName>
                                        </p:attrNameLst>
                                      </p:cBhvr>
                                      <p:to>
                                        <p:strVal val="visible"/>
                                      </p:to>
                                    </p:set>
                                    <p:animEffect transition="in" filter="wipe(left)">
                                      <p:cBhvr>
                                        <p:cTn id="50" dur="500"/>
                                        <p:tgtEl>
                                          <p:spTgt spid="2">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
                                            <p:txEl>
                                              <p:pRg st="1" end="1"/>
                                            </p:txEl>
                                          </p:spTgt>
                                        </p:tgtEl>
                                        <p:attrNameLst>
                                          <p:attrName>style.visibility</p:attrName>
                                        </p:attrNameLst>
                                      </p:cBhvr>
                                      <p:to>
                                        <p:strVal val="visible"/>
                                      </p:to>
                                    </p:set>
                                    <p:animEffect transition="in" filter="wipe(left)">
                                      <p:cBhvr>
                                        <p:cTn id="55"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uiExpand="1" build="p"/>
      <p:bldP spid="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CB671B4-9C58-413F-AC69-24703755DB29}"/>
              </a:ext>
            </a:extLst>
          </p:cNvPr>
          <p:cNvSpPr txBox="1"/>
          <p:nvPr/>
        </p:nvSpPr>
        <p:spPr>
          <a:xfrm>
            <a:off x="390203" y="795967"/>
            <a:ext cx="7378479" cy="3046988"/>
          </a:xfrm>
          <a:prstGeom prst="rect">
            <a:avLst/>
          </a:prstGeom>
          <a:noFill/>
        </p:spPr>
        <p:txBody>
          <a:bodyPr wrap="square">
            <a:spAutoFit/>
          </a:bodyPr>
          <a:lstStyle/>
          <a:p>
            <a:pPr>
              <a:spcBef>
                <a:spcPts val="600"/>
              </a:spcBef>
            </a:pPr>
            <a:r>
              <a:rPr lang="es-ES" sz="2400" b="1" dirty="0">
                <a:latin typeface="Constantia" panose="02030602050306030303" pitchFamily="18" charset="0"/>
              </a:rPr>
              <a:t>“</a:t>
            </a:r>
            <a:r>
              <a:rPr lang="pt-BR" sz="2400" b="1" dirty="0">
                <a:latin typeface="Constantia" panose="02030602050306030303" pitchFamily="18" charset="0"/>
              </a:rPr>
              <a:t>Torne-se claro que o caminho dos mandamentos de Deus é a vereda da vida. Deus estabeleceu as leis da natureza, mas Suas leis não são arbitrárias exigências. Todo “Não farás”, seja na lei física seja na moral, implica uma promessa. Se obedecemos, a bênção nos seguirá os passos. Deus nunca nos força a fazer o que é direito, mas nos procura salvar do mal e levar-nos ao bem</a:t>
            </a:r>
            <a:r>
              <a:rPr lang="es-ES" sz="2400" b="1" dirty="0">
                <a:latin typeface="Constantia" panose="02030602050306030303" pitchFamily="18" charset="0"/>
              </a:rPr>
              <a:t>”</a:t>
            </a:r>
          </a:p>
        </p:txBody>
      </p:sp>
      <p:sp>
        <p:nvSpPr>
          <p:cNvPr id="4" name="CuadroTexto 3">
            <a:extLst>
              <a:ext uri="{FF2B5EF4-FFF2-40B4-BE49-F238E27FC236}">
                <a16:creationId xmlns:a16="http://schemas.microsoft.com/office/drawing/2014/main" id="{F8AD4DAE-634E-4C02-9403-5DCB77BA1CE0}"/>
              </a:ext>
            </a:extLst>
          </p:cNvPr>
          <p:cNvSpPr txBox="1"/>
          <p:nvPr/>
        </p:nvSpPr>
        <p:spPr>
          <a:xfrm>
            <a:off x="4405108" y="4530983"/>
            <a:ext cx="3543662" cy="338554"/>
          </a:xfrm>
          <a:prstGeom prst="rect">
            <a:avLst/>
          </a:prstGeom>
          <a:noFill/>
        </p:spPr>
        <p:txBody>
          <a:bodyPr wrap="none" rtlCol="0">
            <a:spAutoFit/>
          </a:bodyPr>
          <a:lstStyle/>
          <a:p>
            <a:pPr algn="r"/>
            <a:r>
              <a:rPr lang="pt-BR" sz="1600" b="1" dirty="0"/>
              <a:t>E. G. W. (A ciência do bom viver, pg. 35)</a:t>
            </a:r>
          </a:p>
        </p:txBody>
      </p:sp>
    </p:spTree>
    <p:extLst>
      <p:ext uri="{BB962C8B-B14F-4D97-AF65-F5344CB8AC3E}">
        <p14:creationId xmlns:p14="http://schemas.microsoft.com/office/powerpoint/2010/main" val="2685026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Rojo naranja">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391</TotalTime>
  <Words>1025</Words>
  <Application>Microsoft Office PowerPoint</Application>
  <PresentationFormat>Apresentação na tela (16:9)</PresentationFormat>
  <Paragraphs>45</Paragraphs>
  <Slides>8</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8</vt:i4>
      </vt:variant>
    </vt:vector>
  </HeadingPairs>
  <TitlesOfParts>
    <vt:vector size="14" baseType="lpstr">
      <vt:lpstr>Constantia</vt:lpstr>
      <vt:lpstr>Comic Sans MS</vt:lpstr>
      <vt:lpstr>Calibri Light</vt:lpstr>
      <vt:lpstr>Arial</vt:lpstr>
      <vt:lpstr>Calibri</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62</cp:revision>
  <dcterms:created xsi:type="dcterms:W3CDTF">2021-05-08T06:48:35Z</dcterms:created>
  <dcterms:modified xsi:type="dcterms:W3CDTF">2021-05-15T20:52:11Z</dcterms:modified>
</cp:coreProperties>
</file>